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7" r:id="rId9"/>
    <p:sldId id="29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62" r:id="rId20"/>
    <p:sldId id="263" r:id="rId21"/>
    <p:sldId id="269" r:id="rId22"/>
    <p:sldId id="270" r:id="rId23"/>
    <p:sldId id="279" r:id="rId24"/>
    <p:sldId id="280" r:id="rId25"/>
    <p:sldId id="281" r:id="rId26"/>
    <p:sldId id="282" r:id="rId27"/>
    <p:sldId id="283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4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AF4F78-F44C-4451-B8E8-08914218EE90}" type="datetimeFigureOut">
              <a:rPr lang="ru-RU" smtClean="0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0EA6BE-1D01-49D3-8D3E-E63B39C6B5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AD05A1-5659-4065-AAB5-BB814C83FB14}" type="datetimeFigureOut">
              <a:rPr lang="ru-RU" smtClean="0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FF9A97-AFE2-483C-8459-EAE948985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7C68BD-4B60-4B81-86A1-740B9962778D}" type="datetimeFigureOut">
              <a:rPr lang="ru-RU" smtClean="0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19BF6D-4C4D-4103-8186-3EB54F082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1473F1-79DD-4363-9C4E-8A5BC8E6E2DF}" type="datetimeFigureOut">
              <a:rPr lang="ru-RU" smtClean="0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02D38F-5784-4D4A-B43C-667ED3F99A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D792DF-C9C7-4D86-B310-09E3C71A2AF2}" type="datetimeFigureOut">
              <a:rPr lang="ru-RU" smtClean="0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54E950-B019-449C-A94B-E62F213415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AE6D93-4483-4958-8563-3FB426889F7B}" type="datetimeFigureOut">
              <a:rPr lang="ru-RU" smtClean="0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CE2F6A-1E63-4378-9AB4-4BD542B4F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B2A897-1C8C-43DE-9EE7-5AAC259FCC0B}" type="datetimeFigureOut">
              <a:rPr lang="ru-RU" smtClean="0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1FE424-E315-45ED-86F3-A75FAD346D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C8A0A0-B9C6-45AD-A888-500BCE481B8A}" type="datetimeFigureOut">
              <a:rPr lang="ru-RU" smtClean="0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A3DE51-7EAE-471B-8E0B-74F1C425F3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1ADD8A-F92C-4BA3-B857-D43C96332C6E}" type="datetimeFigureOut">
              <a:rPr lang="ru-RU" smtClean="0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2341F8-A5E3-444D-A0B0-27244D062A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D38807D5-827F-4615-9543-27BE09E9D01D}" type="datetimeFigureOut">
              <a:rPr lang="ru-RU" smtClean="0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4D4736-304C-468D-8306-2542FCB615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596906-4466-4103-B625-684FE92E024C}" type="datetimeFigureOut">
              <a:rPr lang="ru-RU" smtClean="0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9E17065-7EC4-46DD-BAE4-BA045AD0B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85E02A-188E-4997-BBA5-76581F895A8C}" type="datetimeFigureOut">
              <a:rPr lang="ru-RU" smtClean="0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E420814-A9F0-4535-BA27-B69DD275B1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2276475"/>
            <a:ext cx="8280400" cy="1439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Подготовка детей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к обучению грамоте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solidFill>
                  <a:srgbClr val="C00000"/>
                </a:solidFill>
              </a:rPr>
              <a:t>Родительское собрание в подготовительной группе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a33d8a04d438acf75bd3eaa0060f6086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0c713ea29434aeacab23147d153af2b5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99cc81464325cdb86c2b2547140a859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d8708c7dd3ef1af11c6cbb0c3f38d23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fe4cbe17a9aa8749217c30602d60595e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4223de1809b287fa5e802b8da8925e3d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3ccfaae49a47bdb457597cc8e92941c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033d33f6b5210bbb42c4c9edd1972a44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60eddb2f9dd20eb67af4f30a7a8690a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«Три слова»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714375" y="1571625"/>
            <a:ext cx="8072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Calibri" pitchFamily="34" charset="0"/>
              </a:rPr>
              <a:t>Назови звук, которая есть в названии предметов группы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428875"/>
            <a:ext cx="2714625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3625" y="2428875"/>
            <a:ext cx="2786063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50" y="2428875"/>
            <a:ext cx="2786063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7" name="Picture 2" descr="http://www.fotosnova.ru/gallery/art/pic/pavelmoscow_DSC009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3929063"/>
            <a:ext cx="15716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" descr="http://demiart.ru/forum/uploads8/post-1517396-13242302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500313"/>
            <a:ext cx="157162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 descr="http://www.fotosnova.ru/gallery/art/pic/gallery_pavelmoscow_DSC00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5286375"/>
            <a:ext cx="17192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8" descr="http://findfood.ru/attaches/product/ovoshi/pomido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8576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0" descr="https://encrypted-tbn1.gstatic.com/images?q=tbn:ANd9GcT9Gq1RzIelb8zyMjcpuCWP52s7tqOs7OjDUnEkDOIQcTx0zt_yt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75" y="26431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http://img0.liveinternet.ru/images/attach/c/1/62/304/62304821_1280884723_koster_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88" y="5000625"/>
            <a:ext cx="188436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4" descr="http://www.fotosnova.ru/gallery/art/pic/pavelmoscow_DSC0082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86500" y="2643188"/>
            <a:ext cx="14065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6" descr="http://t3.gstatic.com/images?q=tbn:ANd9GcQRnORyCwlA30aJVZIbGMIHpQLHLDzIPdKchitibGw3zpCM3P9Dsw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375" y="3857625"/>
            <a:ext cx="25193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0" descr="http://goodimg.ru/img/kartinki-myilo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1438" y="5286375"/>
            <a:ext cx="18843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1c296135a99003ee16b2594f15d8f8ef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493293" y="4781277"/>
            <a:ext cx="3672408" cy="754053"/>
          </a:xfrm>
        </p:spPr>
        <p:txBody>
          <a:bodyPr>
            <a:spAutoFit/>
          </a:bodyPr>
          <a:lstStyle/>
          <a:p>
            <a:pPr lvl="5" algn="just">
              <a:buFont typeface="Wingdings"/>
              <a:buNone/>
              <a:defRPr/>
            </a:pPr>
            <a:r>
              <a:rPr lang="ru-RU" sz="4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               </a:t>
            </a:r>
            <a:endParaRPr lang="ru-RU" sz="4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«Какое слово хотел написать художник»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fotosnova.ru/gallery/art/pic/pavelmoscow_DSC0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2071688"/>
            <a:ext cx="2071687" cy="2284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8" name="AutoShape 4" descr="data:image/jpeg;base64,/9j/4AAQSkZJRgABAQAAAQABAAD/2wCEAAkGBxQTEhUUExQWFhQVFxcYFxcXFRwXGBcYFxQcFxcXFxcYHCggGBwlHRcUITEhJSkrLi4uFx8zODMsNygtLisBCgoKDg0OGxAQGywkICQsLC0sNCwsLC8sLCwsLC0sLy4sNCwsLCwsLCwsLCwsLCwsLCwsLCwsLCwsLCwvLCwsLP/AABEIAMUBAAMBIgACEQEDEQH/xAAcAAABBQEBAQAAAAAAAAAAAAAFAAIDBAYHAQj/xABMEAACAQMBBQQHBAUIBwkBAAABAgMABBEhBQYSMUETUXGBByIyQmGRoRRSscFicoKSsiMzQ1PR0uHwFSQ0Y6LC8RdEc4OEk6Sz0xb/xAAaAQACAwEBAAAAAAAAAAAAAAAAAwECBAUG/8QANBEAAgECBAIHCAICAwAAAAAAAAECAxEEBRIhMVETQWGBkaGxFSIyccHR4fAUQiPxBjNS/9oADAMBAAIRAxEAPwDuNeE17TZDQBXuGoNdkGic70GvKvBCajKUzAVXlapZarTZ6VqgjHOQx3OK8BphzTkp9thFx4apVzTVSrKLS5SRKVzxRTc1YVKsR2xPSk6hyg2DWJpGihtfhTXtKOkRZ0mCwa8LE1Ynt+E1EwpiaYppoi4jUqNmmYpwNSyIslqSNqagqVBS2NRNG5qcE1UBr3tTS2i6kPllqEymnnWomWpSREmx3a61LHLVUGvQas4kKQVt5aIwS0DgmonbOKTJGinILo2adUMRqalmgVKlSoAVNkGlOpr0ACbltaGSa0Wv16igkr02BmqbEMwFU2bpVmVqpyLrWmC5mOfYeMtepSFSIKY2USLEK1aSOoIqtw61mkzRCJNaQ5OKKiHAqCyiwc0UVRSJM1042RTSDPSnSWgxVwnFU7mfoKgu0kC9oRihkkNHRalqo3MZGmKZGVjNOF9wT2VPRKs9nmmSRFabquZ9FhAUiaZ2leE0WJ1EoNehKjSr1omtVexeKuQrEacbcmjsNuD0qwsCjpS9Y9UTJPHjnUZGK0d/aA8hQSeEirxncVOnpK6nWiFrJQ8CrMBqZFYOzDtpPRAUFgailu+RSGjZFk1KlSqC4q8avaa9AA+6oNdR0Rv5MUJkc02CMtVoozDWq7E5q5IgNRCGtcZJIxSTuRhc1YhhqWCGisNqDSp1B1OncpRwmrlvBVyCzxV6KCkOZqjTGW8dWlFeKtOpY8jlTNQi2q1SoIsNRMUya3Dc6U1wijLMqj4sB+NDbneiyj9u7t18ZkH50E2PHssNUtxaZXlQe49IWzF53cZ/VDN/Cpqi/pU2afZkkf8AVgk/NRU3KaEEJtnGvPselB5fSLbn2Le9f9W2OvzNVm37J9nZ1+fGED8zVul7RToo0SQ61egWsYd+G5nZt95RZqaH0iwL/OWt7F38dvp9Goc0yY02joEFWKxlh6StmscfaOA90kbpjzK4+taiw2nDMMwyxyDvRww/4TVB6J5lyKFXsNGTVO4izUplZK6ALwUlSi4gqOS17qvrEdGQRVftnqrw1LE1VYyOwTBr2oYXqaqjRVDcnAqaq90aCGBbo5qhKlEbtaHMadEyVCsRT4UNXra2DVeSwFWdQpGi3uQWtrmi9tbgVld5d9LWwHCx7WfkIYyC+Ty4/uDx17gaCRbc21eL/JQw2MZ/pJcl8fohgSevOMZ01FZ51Et2zZCnY6bI6qMsQoHMk4A8zWa2n6QtnQZ47pGI6R5k+qAgVlhuAkpD395cXbfd4uCPwAySB+qV8KO7O2LZW+DDbQoQMBivE+P13y31rBUzLDw4yNEaE31FEelAS6Wdhd3GeTcHCh/aHFjzqNtv7bl/m7KCAdDNIGPyVwfpWhm2sO+qUu2R0rBUz2mvhVzRDA1JdQHk2ZtuX+c2hDD8IY8/UoD9agbcSeT/AGjal2/wRig+RZhRaTbjdKpzbdbq1Z5ZzVl8MX5GiOWy6yrH6L7HnIZpD3vJqf3QKvwbmbMjH+zocfeLP/ExoNd7zKvtSgftUHud9YxyYt4VRYjH1fgXr+CzwlGHxzRvobSxj9i2hXwiQflV1NqxLoqgeAx+FcjffMt7K/n+FG9iXckq8RbGq5zzALAHGfHuolQzC12/Jfko3hF1s31/vPDBGZJWCqOWmSx6BQNSa5dvH6TbiVisIESdCdX8+g8Nazu+e2DPcNgkxx5VPAaFvEn6AUGit845kn3VHE3y6V2MDh6kKSdd3l6dhhqyi5e7wNnu1tR7qaOKa6ufXbhPDMYwP5Nm04MdVHzroKbrQLymufO6n/8A0rkexnkt5UkSP1kYkF2HVSvLH6RrQzb13re/GvgGP4Yp1elXbXRNJdtysJQXxG1ut0LdxhpJT8Wld/4yaA3Po3jDccFw8bjkwwMeBUKR5Ggke3748pwP2D+ZonYX20D/AN5TB741HLXGWRvw6UhUccv7R8GX10OTJ5d49qbMx2s0d1ETgdp7fk3P5lq126/pFgvCEx2cp/o2OCf1Dyb8fhXP95PtM8YSVY5MEkMsqg8saL2SD61gp4mjbkykHwII6gj8RW2iqqj/AJbX7OAqTi37p9Vo+RyI8a9xXPvRRvu10ptrhszoMox5yIOef0hp5Y+NdBlppRlObnSQ09lzXqJVhZYgNW6q261aqoxCqG5GlTVDKaCWCZzUAgzV24hqOJaumIa3EkfCNaw+2N4p752gsn7G2UlZbvq56rB/eHzGmbe/t80jJZxsVMoLTMOaQA4YA9GY+qP2qC3G1re3AhDBQi6IoyQOnqjXXU1wsZmNW/R0VdvsvZc/su99R0sLhYP3puyINxLCK2EkxHFK0kgVnwWVFcqNfvNgkmtRLthjWDk3nSMEJExGSQXIjHrHJ568yenWqD70XEhPBwqP93G0p+fLPlXPq4DFYmblK9nzf0RujWwtGKS3Z0KTaLd9DrrbiJ7cijxIrCy9vJ7ZmI/TcRr+6uv0qsbIKCSyA46KWJPTU4p9LIF/b98fsUlmkF8EUa2feyHoWbwB/Hl9aHT73P7kXmSPyzQx4owMAu/yUf8ACM/WlFbM2AkYzyGfWP1rqUskpLqv+9xlnmtR8HYjudu3L5wfJRk/nQ6YXD+0zeZx9NKLTRsF4Q3rcTcWOmDw4+lQQ7OlY+qrMT8DXSpZfGK2SRjqYuUuLYNj2WxOp/OrlnsldC2dRnGB3fHNaOPYlxEjMIssFZiTyQBcnzxRbZm5U7BePQYH4U/oILixDqt8ALYWcS49TPiSfpy+lGNp3whg4VADPyUADRdSxxyA01+Ioptmwi2fbmaUF9QqhcZLHx7tT5ViNpbaMimVogEdVjHrElQvGeWMalhnX3RVJSglaKJipN3Zl7K1aaQIObHn0A6k+Fb2CzhiURwjJ6sR6zHvJ/KpvRLsmNo7iaQDOVjTONABxOR45X92tK9ikbgKPaNLhG5apKxmo9hSPyU/KrcO6Tk6mt3bkaCqm0N4be2bEjAnupgtbmE29NDYsEZDLKQCVB4VUHOCzYOpwdAOlD598m9Q/ZVVFPFqxOfVK49kd+fKtBvVc2d8wZJEjkOAxccatgHB9VlKtrzyQe7rUFh6PuPHFclweQijAP7zs34UpqQ68UWdgXMV4hPZhWXhJAJxhieHwPqnTw76kvt0Um93Xv6Dxo/szY0FmvCo65IB4mZu93PM/hRORmkGgCL8h/jTVwsIfG6OHdjJsy+jc6dm4cHoyZww81yK+jbScSDlg4BIznRhlWB6g9/wPdXH/S1Yr2MMgOSrFCcaYIz+VV9hb7z9tCVf2Yo4yhA4XCAYB0z1fXPNvKktWZoi7o7UYKcsde2F2ssayLyYZFWMVAWGouKdSpUEiqKValpEUAUsV52VWTFSKaVDexFjmUaCW4uJW145eyX4JB6mP3+1PnQO2sUuJiPX4WJIVW4Rw5wns4PsBevfRCS57O27Xuiebzbik/E1U2Nfx2jZb3VVfkoFcDKvexNScudl3beljfi/dpQiuXqHLXdC3TXsUz3kcRH7TZNWrHZi9kpKgcXr47uL1gPIEDyoDtL0irwOqrqVYAnoSCBQraO+pkACDhAAGB8BivTKSuctxZtJNhIw5A5oJtfduPCDGC8qL9eI/RTQfd7fdklCyZ4TWx3k2vCq28mhHbBsfDsZB+JFXc2inRgSTc9BqDU0GzuwUtgM2MA8+EdT41QvN52lyVHCi/5FZyXeeVWIOcGrqSfFhpZpN0dmLIqZ+6pJPXIya6PZWESYCqC3f3VzXcvbapGnH8FQd5AxnwrQbT3vWL1EBZz7R+PdVaknLZMmKtxL++O8EUdvPEo1aKRc/EqRRPZW30mGExnHLrXLttStMkjsMeqx+lCNjbWlt5gwPI1VwjYunc2/pnvCbeBO+Ti+SkfnXOS3Fagfpfka1XpK28Ly1gcDDJJhsfFTWKhuh2IT3uIafDUH8azsYhqbRkjLIrlVDNoOWc1qdzd4zxgTk8I5H4/lWQvY8SEHvP8AEas28oHq4/xq0OISV0d3tnVhxIwIPKuJb4GT7ZIHzkHQfDGa3W5sjIB2zEJ7vUn4f5+PdWc9IcryXfqJwooCggakkBiS3XmtMlcXBWZS2daxLh5pCD0jQ6nxPIV0ncnbBm7SFVwihGGDovFxAqW6+yGx+l3YrjpsmB1U4o5sm9uEHDF6ndgaZPUj3sc9e6raZNA7HY7za9pC/ZHikmwCY442mZQeRZUB4R8WxUUd4kuSvGSOasjIy55ZRgCOvSsxsG8WMBI7e4d+c3AQDxHm8kjleJicnGc4IOMYqfbG23E1q8SBIzIY+JmJkcOjcSlfdUFQdTnK8h1WtVwcVYZ6RrfisHPIq6HHXGcE/ImuVbHfEy+VdU3qm47WYHXK5+WtcosNJl+GKmrFp7k0nsfSG4zZs4/hkfJiPyo/Wb9Hzg2MZHe//wBhrSUoYKlSpUAKlSpUAKoriQKpJqWoriEMMGlVtfRy6P4rbfMlWvucV2nL/qRHX7PCp8zg/Q0P2pEmfWcDOaOXuzgytETj1VXly4WYD6pVS/2dEx1B+dedw1foJPje7v5HceEeIhFx5L6mLvLdNcODoahQIDq3yBrXDYlufc+tOXYFt/V/Wul7UiuN/BCHk9XsM2lxACDkny/to3fbxWzog4HypU+7jQ69e7NXU3ftv6unjYNuP6MVDzaHb5EeyKvNAKfbsJUKFcKNcZA18qqTX0BweE6d7f4VqhsWD+qX5U9dkw/1S/Ko9rx5PyJ9j1OaMdHtNBw4Ayugy+NAdNOGiabypgepHnqck1ohZRjlGvyr1LdQdEHyqvtflHzLexpPjJGWutvF1KgJggjSNydf2qoLNI2CAf2YWP4mt5x46D5UOtpH7NFX3G4WwQGKoWXAJ5HIXyzUrNJyV0vP8E+x7dfl+QE8DyRFCk2uulvjUctS1C4NhTqQ7RSBFZckBcgcQGnEcZ1610MXZKqcFTgZHFnBxqM9fGh22p3aKQK3NDodc4GRjuNLhmVaUrWX78izyi0NSfkZralkVlHqSl/WJDdmTjiOp7NsDz8qJ7G2S8mqpGh72DSEfsrgD50VSPtAHxhmC5YAHOmmhz31btEdT7R8CAKieZ1VHa1+8ssoX/otW27c5GO3ddegiUHzIdh5Yog25Yceu7MeuZ5O7HJAnTHyqqu0COdXrXa5661jlm+L/sl3FJZTZbEJ3CT7ynxEh/GWnR7gQZyQp8Ix+ZNHrPaIaiEcgPKqwzKpV2VRp8tjHPDaHujNncu3xgKo+IjUH6VXfclfcnkQ5yCGk0PfwiUL9K19PEZrRGriv61H4IW4Q60YqTde4CMv2lZVKkcLRcGc97ku2fiO/lWWudwCHBLGMEDictmJTj1slV4uHmRkKOmRzrsH2c1FJZd1Wnisxj7ytLstYhU6XyJd2dmpbW0cMbcYUe194nUtp3nJorWUHFAS0YOM5eMcm7yg6P1wND11OQdstpxygGNgwIB7jg8jg64Nb8FmMMRC72a4rkxU6biy9SpqtmnV0U7ixUqVKpAVKvGYDUnHjSBoA5ltuLhuZB8Cf/kTZ+jL86Hzop1zWi30gxcIejCRfPEbj+GSsw4ryeLhpxEvmeoyyWqiuwasa99OMQ76bwmmsDSu86PeTxx61OYapLKeQp5kbrVHGVyriyxElShdM1Xgc5z061I0nPh5VSSdyrTuSBhpXk7gHIGlQcJxUnFyqNO9yLFWS4qnYT4klXT2g406Ouv/ABK9Xp2APKh9yQk8T8hIrxnTqPXT8JB51qppNNW4r03CpZaZdvrt9S7Lr0FU2J5YGOVXe0yP8KiEGTURduI9dpT2AA0MYOpVeE6n3fV/KjI2GH5canvWRh9AcUD2VEVaRRyWVtP1sP8A89arZm0+EgGqY2VSMnKm+3uMTh/iVknZegOm3dul9hxIPuyrg+UiAY81NUw7xsFkRo2JwA2CrfqONG8ND8Ku7a9IQS5+z+skQxxyxqHl5ZwgYFQTpzB/MaC5tWkte2xK6NzjuY41cr3jslHDnvOfCtn8LEdGp7ST7LPy28fE5dPMnCVnw8fXf94Aa3ucesKMWu1etZtMKV4WLRuCUJ9r1fajb9Je/qAe4mp4RhiOhrlV8Mm+TR00qdeGpGxi2zmp12qOprEX+1DbqGEbSEnGFIAHiSfwzWWvvSBODhYUTxJf+yn4enmFX/rd12tf7OXiI4elK0jsX+k17zXo2kve1cMG/V4ToU8OD/Gpp9+LxefB5L/ia3fw8y5x8zL0mH7TtFxchtRmgO79x69zFr/ITngPULMiz4B6DikcY5YAFZbczfSS4l7GVRkjRhp9KvbMvSL2+RSAXkh9Y8lCwIhPkWB8FPLnXMq4Ouqs4z2k4p3XC+pK/g2MUoOKceF/odL2Je9oGDaOh4W7jkBlYfAgjzyOlFKwSbSjitzdWjvMThHlYsytwFiDg4Urlm9gAa6YrV7vbXS7t4500DjJHVT1U+Br2WFhONGOvjbc5smtTsEqY0gHOhu8JVo+B88DMvGAcZUMCVJ7jjBHcTQK8uoLXs0ijSJHYqEjARQeFnyEXQeyc4GuaeQWYrcTTzSXAV1WTs4EYZREVF4n4DoXZy/rc+EKB1qWe+eCThUJ2eFwBpqSc4wML076F31+6pmII5kYeo7MmXIC5V1VsaLqOHoTka0+5yYDkqsxU4weNVcjTBKjiAOPd8qAG75TrJDDOvJJIyfgCxhfPgJjn9Ws9NHrirltaF7WWzZ+I8HBx8ie2VgrHuPaa6dwNVbCbtY45CMF0UkdzY9dT8Q3EPKvNZxHRUVTnt9vqdrKqtrx7yvtW+itYw8pOuiqPaY9cfD41nIt+ImOHhZVPUEHHlQbfi5Lz5J6eqPuoGIX54LftVnCp7udacHllOVFSqXbe/Hh8hFfMKvSPS7JHXbaSGXBjkVsjIwdfAjpU72pNcgt7lkYMpIIOeddb2BtEXECuD6w0YfGsGPwc8KlOLuvQ34TMHVemXEUkZAGmBUyRDGPhU7rkYpIQK5zqNo6Dk7FWKEa5zilIq40qxxa6edJUGumtTrd7sNXWD5YtedVNrr/ACJbrEVkHeSh4iPMAr50TnjyPjWV3uuSi8A9kYLfpM2eBT8AAWI/VrbhYupOKQvFVYwotsddb0Qq3qqxH3vZB8M648qhO9iZ9k47wc/iBWQa3cr2mCVJ51CprvLLaKXX4nDeaYi/HyOibLvlkkkKHPEI2+OcFDp4IKJTPoT1rmEUrROChIOhBFdBsbkyxBuvUfH/ADr51z8ZhOikpLhwOrl2NVb3JKz4/Pcz1zcwmVOP1XVmLN3nOVBrtdvvTbizDsyhQmuSMaDWuTzbtLcEkHhaje7u5QjZWmPaBCCqtqqn4LyB5a1p9pYejT0t78us5eJwFSNV8LBG9sj/AKLa44OGTje6RcYKr2hZVI6ExHBH6RqCGcOFK9RofgRkVqtttxWs4PWKT+A1gd1HzBEf0B9NPyrl1pxrQdVK2/qvwbcuvCTg+V/3xJt72C24yRnjGMsRnv0HteHjWCnKADQsT3IVHzbOa3G/N1wwga693+dKw67SiCgdjxsPeeRiPJeQrp5MmqN31tnPzJ3qjLKYdovBFliwwOedeXKim1dnsXbESIQcEZxrwgn8am3euw00RPBEocsemiqT1PeVqXee8DSuY7lOEty9r3QM5CnursnPIN02aK9jBQDIbk2fdJznyqSHaPq3c+o7ZrhVPdxqOA+AzjyoHa3bI7vx5KowBHew4dM/rE+VbnYuxR9mjjYdMn4FjxEeWceVcjHOFKfSS67LuV2/odHBUnVvG/BP8fU1ezd57b/RscMI7eTskjW3jUmQvwAYIA9Rc82OB8a024mwGs7VIpGBfAL45BjqwHwyTWS3E2SlteMsY17IO2M+9JhMj9mSunitmExEa0LxvbtMdak6crMA7f2aZMEYyp4lzqM8JXUeDGsdebuXUrh2WJpFyE/lXVEB97HCeJvIaDHWunEU1oxWoUZi+3dLRKAw4hjXl6w6is++7N0XB7UYX3cYDdMM2SceA+db25hGNDQqbiHI0AA7nY8lrbPJx5kZ+ORh7IwuEGuoRcR6/Ak9axNnvA0TOrRDgLtMCvILMxdsDJ9XjMh56Zrph2jw+0M1l5dgbMdmaSAoxZjmKV4shm4tVRgNMkculJxGFp4inonG5anUlTlqi7HKd62zcNoQOGPAPd2Yo1tfacUuzLZAoEkZKk418c1X9I8aC6Bj9js0UZOT6g4Bk9fVC60AhKsuGOCP85060yjBQioclYrJtu5VNancPaghlKvngcYOAW15jQeB+dZdufnWh2HCnbxA5wSmcMQdWwdQQeWaXXoRr03TlwZeE3CSkjevvBbA+22f/Df+7UD7ftv6w+aMPyqS+2LZjmJh/wCokP4saEXOyLP70/8A7ufxFcxf8fit05eK+xuWZ1VyLzbwW/SUfX+yvV3hg/rV+dATsS1zpNcD9pD/AMtSDYUHS5mHiVP5VKySLXX+9xf2rU60jTW217dv6aP98D86xG/U4MnqsGVnZsg5GipGMH9k0ctt34ycC7k+SfmpoDvlskQkESO+HZctw9UjdSOBRz43H7FWw2VPD1ukvt+9gjEY11o6WjVbvbMt5bQxMnFMULKc6gKo0Xu14j51zW9j4WI7iR/1+NHrLarxtHPGdUjC48GPF/Ep+fdQW/biZn+8Sfniuso2imYb7nqsrRoCMMHxxfonUfXNajdm5VOMSMAmOZ5Ag41PTII+VZK2kwsgxnIHlrz+tEre1drdiuSVcZx93hJOfMCkV6KrQcGPoVnRmprqN3si5GQwVijHAPLQ+9jmB44rZQX6Y6VyC22+oRV+zxuR7WC0bac88OhNG125ZuoP2ecHGqrI/wCNcTEZJUnLXGVn+83Y3TzLpPjRvNsbRT7PPrr2UmPHgNZjda0C28OSAezXPwJ1/Os7/pOxJ1s7k/8AnP8A20RtpbDGlhJ+3O+PlxVanlVZ03Tcmt73svpIpHHKnLVFdVuP4IfSDcN6qKhK6a8+ufyrP7ubMnu2MUKKSoySTwAZ7zR/aO07IKQLBFY8mLZx8yT9KDbD3ha1MhjSP12BwzMAAOQwvDka12MHhf49JQ5GKtWdWbkzTReiO7f25YE8GZ/yFO2n6I3hjDCbtGLKoVUC5LHA1Z6H/wDahdj2fs6+ELH6l6kk36uJjG0lz/NtxhYrbGvCV1JbXRjWkWXNh+jaeNuOa3L9y9pGNfjlq1dvsy8U4W1twP8AeXePokTVlbPeO5uj/q6XEp8Yl/ieikdjtU+zbY+LzL/yqayV8DQryUqivbtdhkK86atF2CW09l36LJIkltCXVQ/ZAvIVXIwrynhGAze7z7q2O7V4ZreKQMWRo0Ku3tMOH2m+J61hrfcK9uSPtk6xR+8kOWdh93tGwEz8Aa6VZ2qRRpHGoVI1Cqo5BVGAB5Cn06UKa0wVkUcnLdk1eEV7Sq5BXntgw50Dvdiye6frWkpUXA59d7IuBqQSKBXlo45oa68arTWMbc1FMjUaIsfPO82zGYcQU5H4VkCK+p593YG5rWT276Jraclo5Ghc88AMp8VP5YqJtS3JRwQVf2PIVmVh7pzXTk9DOPauC3ggX8SaJWXozSIdSe81ELXuwZh7vbrHnVBtqqeYNdFutxR3UKn3EFbVWgVsYz7TGepFeqmfZkrSz7gnoaGT7lzLyzVulgFgeIpRy18DUe2JmeLDA5H5Z/tNXl2NcJ0NTixlIwR9KJaZK1wMZb3LJypkkhbUnWim1tiSResVPD340Hj3eNCuHvNc+ScdmWJ7JwOPP3CPMkVq9xb5UVwRnQ5z+lgAfIN86ycds7HCq3yrS2WypI48cOp1NMow1Mhsj2lawFyygr+qfyI0ryK4Cj+dlHhw/wB2oprKTPI0xNnOehrZ0cORQtrcwn2nmP7YH4LVhJbQ8w5/Wlf+9Qttlv3GnR7Ibrmp00+QBdXtc6QIfEcX4mqu8t1GYeGOKNNRkqgU48QPCprXZh5A1dk3eaRcHWonCk4tLYE2c+q3LAFRCT6x14fh0NF9o7qSxZPCxXoVQt+8F1HjjFT7sbrT3My8SlEHtPIpAAHcpwXPw5aamuc1YYdD9DWyh686ghQvAPizYZvkAn73wrqVC9iQwW8KQxaKg68yScliepJJJ8aJqwPI0Ae0qVKgBUqVKgBUqVKgBUqVKgBUqVKgBUqVKgDzFNaFTzAp9KgCs9ih6VXk2Up/6URpUABZNkD7oNV32QnVa0VKgDLPu9G3+Iqh/wDxcSNxLDFn7wjXPzxmtqYx3U5RipuBhjsJQclBnwxUj7MQj2a2rKDzFV5LJD0o1PmFjGHYSH3Kauw07seVa59mj3TTPszjoDRqYGUbYi/cBqNthIfdIrXqo6rirUaIelGpgYE7vAcv7Kmg2ORyNbprVD0FQPsxemlTrYWAVts4kcxVyOxA5r8qunZxHI04WjDkaqBXjgj7iKsABR6pp4jbqAaebUHpigB0ExPMVYqOKPFSUAKlSpUAKlSpUAKlSpUAKlSpUAKlSpUAKlSpUAKlSpUAKlSpUAKlSpUAKlSpUAKlSpUAeFaZ2QpUqAHqMV7SpUAKlSpUAKlSpUAKlSp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9" name="AutoShape 6" descr="data:image/jpeg;base64,/9j/4AAQSkZJRgABAQAAAQABAAD/2wCEAAkGBxQTEhUUExQWFhQVFxcYFxcXFRwXGBcYFxQcFxcXFxcYHCggGBwlHRcUITEhJSkrLi4uFx8zODMsNygtLisBCgoKDg0OGxAQGywkICQsLC0sNCwsLC8sLCwsLC0sLy4sNCwsLCwsLCwsLCwsLCwsLCwsLCwsLCwsLCwvLCwsLP/AABEIAMUBAAMBIgACEQEDEQH/xAAcAAABBQEBAQAAAAAAAAAAAAAFAAIDBAYHAQj/xABMEAACAQMBBQQHBAUIBwkBAAABAgMABBEhBQYSMUETUXGBByIyQmGRoRRSscFicoKSsiMzQ1PR0uHwFSQ0Y6LC8RdEc4OEk6Sz0xb/xAAaAQACAwEBAAAAAAAAAAAAAAAAAwECBAUG/8QANBEAAgECBAIHCAICAwAAAAAAAAECAxEEBRIhMVETQWGBkaGxFSIyccHR4fAUQiPxBjNS/9oADAMBAAIRAxEAPwDuNeE17TZDQBXuGoNdkGic70GvKvBCajKUzAVXlapZarTZ6VqgjHOQx3OK8BphzTkp9thFx4apVzTVSrKLS5SRKVzxRTc1YVKsR2xPSk6hyg2DWJpGihtfhTXtKOkRZ0mCwa8LE1Ynt+E1EwpiaYppoi4jUqNmmYpwNSyIslqSNqagqVBS2NRNG5qcE1UBr3tTS2i6kPllqEymnnWomWpSREmx3a61LHLVUGvQas4kKQVt5aIwS0DgmonbOKTJGinILo2adUMRqalmgVKlSoAVNkGlOpr0ACbltaGSa0Wv16igkr02BmqbEMwFU2bpVmVqpyLrWmC5mOfYeMtepSFSIKY2USLEK1aSOoIqtw61mkzRCJNaQ5OKKiHAqCyiwc0UVRSJM1042RTSDPSnSWgxVwnFU7mfoKgu0kC9oRihkkNHRalqo3MZGmKZGVjNOF9wT2VPRKs9nmmSRFabquZ9FhAUiaZ2leE0WJ1EoNehKjSr1omtVexeKuQrEacbcmjsNuD0qwsCjpS9Y9UTJPHjnUZGK0d/aA8hQSeEirxncVOnpK6nWiFrJQ8CrMBqZFYOzDtpPRAUFgailu+RSGjZFk1KlSqC4q8avaa9AA+6oNdR0Rv5MUJkc02CMtVoozDWq7E5q5IgNRCGtcZJIxSTuRhc1YhhqWCGisNqDSp1B1OncpRwmrlvBVyCzxV6KCkOZqjTGW8dWlFeKtOpY8jlTNQi2q1SoIsNRMUya3Dc6U1wijLMqj4sB+NDbneiyj9u7t18ZkH50E2PHssNUtxaZXlQe49IWzF53cZ/VDN/Cpqi/pU2afZkkf8AVgk/NRU3KaEEJtnGvPselB5fSLbn2Le9f9W2OvzNVm37J9nZ1+fGED8zVul7RToo0SQ61egWsYd+G5nZt95RZqaH0iwL/OWt7F38dvp9Goc0yY02joEFWKxlh6StmscfaOA90kbpjzK4+taiw2nDMMwyxyDvRww/4TVB6J5lyKFXsNGTVO4izUplZK6ALwUlSi4gqOS17qvrEdGQRVftnqrw1LE1VYyOwTBr2oYXqaqjRVDcnAqaq90aCGBbo5qhKlEbtaHMadEyVCsRT4UNXra2DVeSwFWdQpGi3uQWtrmi9tbgVld5d9LWwHCx7WfkIYyC+Ty4/uDx17gaCRbc21eL/JQw2MZ/pJcl8fohgSevOMZ01FZ51Et2zZCnY6bI6qMsQoHMk4A8zWa2n6QtnQZ47pGI6R5k+qAgVlhuAkpD395cXbfd4uCPwAySB+qV8KO7O2LZW+DDbQoQMBivE+P13y31rBUzLDw4yNEaE31FEelAS6Wdhd3GeTcHCh/aHFjzqNtv7bl/m7KCAdDNIGPyVwfpWhm2sO+qUu2R0rBUz2mvhVzRDA1JdQHk2ZtuX+c2hDD8IY8/UoD9agbcSeT/AGjal2/wRig+RZhRaTbjdKpzbdbq1Z5ZzVl8MX5GiOWy6yrH6L7HnIZpD3vJqf3QKvwbmbMjH+zocfeLP/ExoNd7zKvtSgftUHud9YxyYt4VRYjH1fgXr+CzwlGHxzRvobSxj9i2hXwiQflV1NqxLoqgeAx+FcjffMt7K/n+FG9iXckq8RbGq5zzALAHGfHuolQzC12/Jfko3hF1s31/vPDBGZJWCqOWmSx6BQNSa5dvH6TbiVisIESdCdX8+g8Nazu+e2DPcNgkxx5VPAaFvEn6AUGit845kn3VHE3y6V2MDh6kKSdd3l6dhhqyi5e7wNnu1tR7qaOKa6ufXbhPDMYwP5Nm04MdVHzroKbrQLymufO6n/8A0rkexnkt5UkSP1kYkF2HVSvLH6RrQzb13re/GvgGP4Yp1elXbXRNJdtysJQXxG1ut0LdxhpJT8Wld/4yaA3Po3jDccFw8bjkwwMeBUKR5Ggke3748pwP2D+ZonYX20D/AN5TB741HLXGWRvw6UhUccv7R8GX10OTJ5d49qbMx2s0d1ETgdp7fk3P5lq126/pFgvCEx2cp/o2OCf1Dyb8fhXP95PtM8YSVY5MEkMsqg8saL2SD61gp4mjbkykHwII6gj8RW2iqqj/AJbX7OAqTi37p9Vo+RyI8a9xXPvRRvu10ptrhszoMox5yIOef0hp5Y+NdBlppRlObnSQ09lzXqJVhZYgNW6q261aqoxCqG5GlTVDKaCWCZzUAgzV24hqOJaumIa3EkfCNaw+2N4p752gsn7G2UlZbvq56rB/eHzGmbe/t80jJZxsVMoLTMOaQA4YA9GY+qP2qC3G1re3AhDBQi6IoyQOnqjXXU1wsZmNW/R0VdvsvZc/su99R0sLhYP3puyINxLCK2EkxHFK0kgVnwWVFcqNfvNgkmtRLthjWDk3nSMEJExGSQXIjHrHJ568yenWqD70XEhPBwqP93G0p+fLPlXPq4DFYmblK9nzf0RujWwtGKS3Z0KTaLd9DrrbiJ7cijxIrCy9vJ7ZmI/TcRr+6uv0qsbIKCSyA46KWJPTU4p9LIF/b98fsUlmkF8EUa2feyHoWbwB/Hl9aHT73P7kXmSPyzQx4owMAu/yUf8ACM/WlFbM2AkYzyGfWP1rqUskpLqv+9xlnmtR8HYjudu3L5wfJRk/nQ6YXD+0zeZx9NKLTRsF4Q3rcTcWOmDw4+lQQ7OlY+qrMT8DXSpZfGK2SRjqYuUuLYNj2WxOp/OrlnsldC2dRnGB3fHNaOPYlxEjMIssFZiTyQBcnzxRbZm5U7BePQYH4U/oILixDqt8ALYWcS49TPiSfpy+lGNp3whg4VADPyUADRdSxxyA01+Ioptmwi2fbmaUF9QqhcZLHx7tT5ViNpbaMimVogEdVjHrElQvGeWMalhnX3RVJSglaKJipN3Zl7K1aaQIObHn0A6k+Fb2CzhiURwjJ6sR6zHvJ/KpvRLsmNo7iaQDOVjTONABxOR45X92tK9ikbgKPaNLhG5apKxmo9hSPyU/KrcO6Tk6mt3bkaCqm0N4be2bEjAnupgtbmE29NDYsEZDLKQCVB4VUHOCzYOpwdAOlD598m9Q/ZVVFPFqxOfVK49kd+fKtBvVc2d8wZJEjkOAxccatgHB9VlKtrzyQe7rUFh6PuPHFclweQijAP7zs34UpqQ68UWdgXMV4hPZhWXhJAJxhieHwPqnTw76kvt0Um93Xv6Dxo/szY0FmvCo65IB4mZu93PM/hRORmkGgCL8h/jTVwsIfG6OHdjJsy+jc6dm4cHoyZww81yK+jbScSDlg4BIznRhlWB6g9/wPdXH/S1Yr2MMgOSrFCcaYIz+VV9hb7z9tCVf2Yo4yhA4XCAYB0z1fXPNvKktWZoi7o7UYKcsde2F2ssayLyYZFWMVAWGouKdSpUEiqKValpEUAUsV52VWTFSKaVDexFjmUaCW4uJW145eyX4JB6mP3+1PnQO2sUuJiPX4WJIVW4Rw5wns4PsBevfRCS57O27Xuiebzbik/E1U2Nfx2jZb3VVfkoFcDKvexNScudl3beljfi/dpQiuXqHLXdC3TXsUz3kcRH7TZNWrHZi9kpKgcXr47uL1gPIEDyoDtL0irwOqrqVYAnoSCBQraO+pkACDhAAGB8BivTKSuctxZtJNhIw5A5oJtfduPCDGC8qL9eI/RTQfd7fdklCyZ4TWx3k2vCq28mhHbBsfDsZB+JFXc2inRgSTc9BqDU0GzuwUtgM2MA8+EdT41QvN52lyVHCi/5FZyXeeVWIOcGrqSfFhpZpN0dmLIqZ+6pJPXIya6PZWESYCqC3f3VzXcvbapGnH8FQd5AxnwrQbT3vWL1EBZz7R+PdVaknLZMmKtxL++O8EUdvPEo1aKRc/EqRRPZW30mGExnHLrXLttStMkjsMeqx+lCNjbWlt5gwPI1VwjYunc2/pnvCbeBO+Ti+SkfnXOS3Fagfpfka1XpK28Ly1gcDDJJhsfFTWKhuh2IT3uIafDUH8azsYhqbRkjLIrlVDNoOWc1qdzd4zxgTk8I5H4/lWQvY8SEHvP8AEas28oHq4/xq0OISV0d3tnVhxIwIPKuJb4GT7ZIHzkHQfDGa3W5sjIB2zEJ7vUn4f5+PdWc9IcryXfqJwooCggakkBiS3XmtMlcXBWZS2daxLh5pCD0jQ6nxPIV0ncnbBm7SFVwihGGDovFxAqW6+yGx+l3YrjpsmB1U4o5sm9uEHDF6ndgaZPUj3sc9e6raZNA7HY7za9pC/ZHikmwCY442mZQeRZUB4R8WxUUd4kuSvGSOasjIy55ZRgCOvSsxsG8WMBI7e4d+c3AQDxHm8kjleJicnGc4IOMYqfbG23E1q8SBIzIY+JmJkcOjcSlfdUFQdTnK8h1WtVwcVYZ6RrfisHPIq6HHXGcE/ImuVbHfEy+VdU3qm47WYHXK5+WtcosNJl+GKmrFp7k0nsfSG4zZs4/hkfJiPyo/Wb9Hzg2MZHe//wBhrSUoYKlSpUAKlSpUAKoriQKpJqWoriEMMGlVtfRy6P4rbfMlWvucV2nL/qRHX7PCp8zg/Q0P2pEmfWcDOaOXuzgytETj1VXly4WYD6pVS/2dEx1B+dedw1foJPje7v5HceEeIhFx5L6mLvLdNcODoahQIDq3yBrXDYlufc+tOXYFt/V/Wul7UiuN/BCHk9XsM2lxACDkny/to3fbxWzog4HypU+7jQ69e7NXU3ftv6unjYNuP6MVDzaHb5EeyKvNAKfbsJUKFcKNcZA18qqTX0BweE6d7f4VqhsWD+qX5U9dkw/1S/Ko9rx5PyJ9j1OaMdHtNBw4Ayugy+NAdNOGiabypgepHnqck1ohZRjlGvyr1LdQdEHyqvtflHzLexpPjJGWutvF1KgJggjSNydf2qoLNI2CAf2YWP4mt5x46D5UOtpH7NFX3G4WwQGKoWXAJ5HIXyzUrNJyV0vP8E+x7dfl+QE8DyRFCk2uulvjUctS1C4NhTqQ7RSBFZckBcgcQGnEcZ1610MXZKqcFTgZHFnBxqM9fGh22p3aKQK3NDodc4GRjuNLhmVaUrWX78izyi0NSfkZralkVlHqSl/WJDdmTjiOp7NsDz8qJ7G2S8mqpGh72DSEfsrgD50VSPtAHxhmC5YAHOmmhz31btEdT7R8CAKieZ1VHa1+8ssoX/otW27c5GO3ddegiUHzIdh5Yog25Yceu7MeuZ5O7HJAnTHyqqu0COdXrXa5661jlm+L/sl3FJZTZbEJ3CT7ynxEh/GWnR7gQZyQp8Ix+ZNHrPaIaiEcgPKqwzKpV2VRp8tjHPDaHujNncu3xgKo+IjUH6VXfclfcnkQ5yCGk0PfwiUL9K19PEZrRGriv61H4IW4Q60YqTde4CMv2lZVKkcLRcGc97ku2fiO/lWWudwCHBLGMEDictmJTj1slV4uHmRkKOmRzrsH2c1FJZd1Wnisxj7ytLstYhU6XyJd2dmpbW0cMbcYUe194nUtp3nJorWUHFAS0YOM5eMcm7yg6P1wND11OQdstpxygGNgwIB7jg8jg64Nb8FmMMRC72a4rkxU6biy9SpqtmnV0U7ixUqVKpAVKvGYDUnHjSBoA5ltuLhuZB8Cf/kTZ+jL86Hzop1zWi30gxcIejCRfPEbj+GSsw4ryeLhpxEvmeoyyWqiuwasa99OMQ76bwmmsDSu86PeTxx61OYapLKeQp5kbrVHGVyriyxElShdM1Xgc5z061I0nPh5VSSdyrTuSBhpXk7gHIGlQcJxUnFyqNO9yLFWS4qnYT4klXT2g406Ouv/ABK9Xp2APKh9yQk8T8hIrxnTqPXT8JB51qppNNW4r03CpZaZdvrt9S7Lr0FU2J5YGOVXe0yP8KiEGTURduI9dpT2AA0MYOpVeE6n3fV/KjI2GH5canvWRh9AcUD2VEVaRRyWVtP1sP8A89arZm0+EgGqY2VSMnKm+3uMTh/iVknZegOm3dul9hxIPuyrg+UiAY81NUw7xsFkRo2JwA2CrfqONG8ND8Ku7a9IQS5+z+skQxxyxqHl5ZwgYFQTpzB/MaC5tWkte2xK6NzjuY41cr3jslHDnvOfCtn8LEdGp7ST7LPy28fE5dPMnCVnw8fXf94Aa3ucesKMWu1etZtMKV4WLRuCUJ9r1fajb9Je/qAe4mp4RhiOhrlV8Mm+TR00qdeGpGxi2zmp12qOprEX+1DbqGEbSEnGFIAHiSfwzWWvvSBODhYUTxJf+yn4enmFX/rd12tf7OXiI4elK0jsX+k17zXo2kve1cMG/V4ToU8OD/Gpp9+LxefB5L/ia3fw8y5x8zL0mH7TtFxchtRmgO79x69zFr/ITngPULMiz4B6DikcY5YAFZbczfSS4l7GVRkjRhp9KvbMvSL2+RSAXkh9Y8lCwIhPkWB8FPLnXMq4Ouqs4z2k4p3XC+pK/g2MUoOKceF/odL2Je9oGDaOh4W7jkBlYfAgjzyOlFKwSbSjitzdWjvMThHlYsytwFiDg4Urlm9gAa6YrV7vbXS7t4500DjJHVT1U+Br2WFhONGOvjbc5smtTsEqY0gHOhu8JVo+B88DMvGAcZUMCVJ7jjBHcTQK8uoLXs0ijSJHYqEjARQeFnyEXQeyc4GuaeQWYrcTTzSXAV1WTs4EYZREVF4n4DoXZy/rc+EKB1qWe+eCThUJ2eFwBpqSc4wML076F31+6pmII5kYeo7MmXIC5V1VsaLqOHoTka0+5yYDkqsxU4weNVcjTBKjiAOPd8qAG75TrJDDOvJJIyfgCxhfPgJjn9Ws9NHrirltaF7WWzZ+I8HBx8ie2VgrHuPaa6dwNVbCbtY45CMF0UkdzY9dT8Q3EPKvNZxHRUVTnt9vqdrKqtrx7yvtW+itYw8pOuiqPaY9cfD41nIt+ImOHhZVPUEHHlQbfi5Lz5J6eqPuoGIX54LftVnCp7udacHllOVFSqXbe/Hh8hFfMKvSPS7JHXbaSGXBjkVsjIwdfAjpU72pNcgt7lkYMpIIOeddb2BtEXECuD6w0YfGsGPwc8KlOLuvQ34TMHVemXEUkZAGmBUyRDGPhU7rkYpIQK5zqNo6Dk7FWKEa5zilIq40qxxa6edJUGumtTrd7sNXWD5YtedVNrr/ACJbrEVkHeSh4iPMAr50TnjyPjWV3uuSi8A9kYLfpM2eBT8AAWI/VrbhYupOKQvFVYwotsddb0Qq3qqxH3vZB8M648qhO9iZ9k47wc/iBWQa3cr2mCVJ51CprvLLaKXX4nDeaYi/HyOibLvlkkkKHPEI2+OcFDp4IKJTPoT1rmEUrROChIOhBFdBsbkyxBuvUfH/ADr51z8ZhOikpLhwOrl2NVb3JKz4/Pcz1zcwmVOP1XVmLN3nOVBrtdvvTbizDsyhQmuSMaDWuTzbtLcEkHhaje7u5QjZWmPaBCCqtqqn4LyB5a1p9pYejT0t78us5eJwFSNV8LBG9sj/AKLa44OGTje6RcYKr2hZVI6ExHBH6RqCGcOFK9RofgRkVqtttxWs4PWKT+A1gd1HzBEf0B9NPyrl1pxrQdVK2/qvwbcuvCTg+V/3xJt72C24yRnjGMsRnv0HteHjWCnKADQsT3IVHzbOa3G/N1wwga693+dKw67SiCgdjxsPeeRiPJeQrp5MmqN31tnPzJ3qjLKYdovBFliwwOedeXKim1dnsXbESIQcEZxrwgn8am3euw00RPBEocsemiqT1PeVqXee8DSuY7lOEty9r3QM5CnursnPIN02aK9jBQDIbk2fdJznyqSHaPq3c+o7ZrhVPdxqOA+AzjyoHa3bI7vx5KowBHew4dM/rE+VbnYuxR9mjjYdMn4FjxEeWceVcjHOFKfSS67LuV2/odHBUnVvG/BP8fU1ezd57b/RscMI7eTskjW3jUmQvwAYIA9Rc82OB8a024mwGs7VIpGBfAL45BjqwHwyTWS3E2SlteMsY17IO2M+9JhMj9mSunitmExEa0LxvbtMdak6crMA7f2aZMEYyp4lzqM8JXUeDGsdebuXUrh2WJpFyE/lXVEB97HCeJvIaDHWunEU1oxWoUZi+3dLRKAw4hjXl6w6is++7N0XB7UYX3cYDdMM2SceA+db25hGNDQqbiHI0AA7nY8lrbPJx5kZ+ORh7IwuEGuoRcR6/Ak9axNnvA0TOrRDgLtMCvILMxdsDJ9XjMh56Zrph2jw+0M1l5dgbMdmaSAoxZjmKV4shm4tVRgNMkculJxGFp4inonG5anUlTlqi7HKd62zcNoQOGPAPd2Yo1tfacUuzLZAoEkZKk418c1X9I8aC6Bj9js0UZOT6g4Bk9fVC60AhKsuGOCP85060yjBQioclYrJtu5VNancPaghlKvngcYOAW15jQeB+dZdufnWh2HCnbxA5wSmcMQdWwdQQeWaXXoRr03TlwZeE3CSkjevvBbA+22f/Df+7UD7ftv6w+aMPyqS+2LZjmJh/wCokP4saEXOyLP70/8A7ufxFcxf8fit05eK+xuWZ1VyLzbwW/SUfX+yvV3hg/rV+dATsS1zpNcD9pD/AMtSDYUHS5mHiVP5VKySLXX+9xf2rU60jTW217dv6aP98D86xG/U4MnqsGVnZsg5GipGMH9k0ctt34ycC7k+SfmpoDvlskQkESO+HZctw9UjdSOBRz43H7FWw2VPD1ukvt+9gjEY11o6WjVbvbMt5bQxMnFMULKc6gKo0Xu14j51zW9j4WI7iR/1+NHrLarxtHPGdUjC48GPF/Ep+fdQW/biZn+8Sfniuso2imYb7nqsrRoCMMHxxfonUfXNajdm5VOMSMAmOZ5Ag41PTII+VZK2kwsgxnIHlrz+tEre1drdiuSVcZx93hJOfMCkV6KrQcGPoVnRmprqN3si5GQwVijHAPLQ+9jmB44rZQX6Y6VyC22+oRV+zxuR7WC0bac88OhNG125ZuoP2ecHGqrI/wCNcTEZJUnLXGVn+83Y3TzLpPjRvNsbRT7PPrr2UmPHgNZjda0C28OSAezXPwJ1/Os7/pOxJ1s7k/8AnP8A20RtpbDGlhJ+3O+PlxVanlVZ03Tcmt73svpIpHHKnLVFdVuP4IfSDcN6qKhK6a8+ufyrP7ubMnu2MUKKSoySTwAZ7zR/aO07IKQLBFY8mLZx8yT9KDbD3ha1MhjSP12BwzMAAOQwvDka12MHhf49JQ5GKtWdWbkzTReiO7f25YE8GZ/yFO2n6I3hjDCbtGLKoVUC5LHA1Z6H/wDahdj2fs6+ELH6l6kk36uJjG0lz/NtxhYrbGvCV1JbXRjWkWXNh+jaeNuOa3L9y9pGNfjlq1dvsy8U4W1twP8AeXePokTVlbPeO5uj/q6XEp8Yl/ieikdjtU+zbY+LzL/yqayV8DQryUqivbtdhkK86atF2CW09l36LJIkltCXVQ/ZAvIVXIwrynhGAze7z7q2O7V4ZreKQMWRo0Ku3tMOH2m+J61hrfcK9uSPtk6xR+8kOWdh93tGwEz8Aa6VZ2qRRpHGoVI1Cqo5BVGAB5Cn06UKa0wVkUcnLdk1eEV7Sq5BXntgw50Dvdiye6frWkpUXA59d7IuBqQSKBXlo45oa68arTWMbc1FMjUaIsfPO82zGYcQU5H4VkCK+p593YG5rWT276Jraclo5Ghc88AMp8VP5YqJtS3JRwQVf2PIVmVh7pzXTk9DOPauC3ggX8SaJWXozSIdSe81ELXuwZh7vbrHnVBtqqeYNdFutxR3UKn3EFbVWgVsYz7TGepFeqmfZkrSz7gnoaGT7lzLyzVulgFgeIpRy18DUe2JmeLDA5H5Z/tNXl2NcJ0NTixlIwR9KJaZK1wMZb3LJypkkhbUnWim1tiSResVPD340Hj3eNCuHvNc+ScdmWJ7JwOPP3CPMkVq9xb5UVwRnQ5z+lgAfIN86ycds7HCq3yrS2WypI48cOp1NMow1Mhsj2lawFyygr+qfyI0ryK4Cj+dlHhw/wB2oprKTPI0xNnOehrZ0cORQtrcwn2nmP7YH4LVhJbQ8w5/Wlf+9Qttlv3GnR7Ibrmp00+QBdXtc6QIfEcX4mqu8t1GYeGOKNNRkqgU48QPCprXZh5A1dk3eaRcHWonCk4tLYE2c+q3LAFRCT6x14fh0NF9o7qSxZPCxXoVQt+8F1HjjFT7sbrT3My8SlEHtPIpAAHcpwXPw5aamuc1YYdD9DWyh686ghQvAPizYZvkAn73wrqVC9iQwW8KQxaKg68yScliepJJJ8aJqwPI0Ae0qVKgBUqVKgBUqVKgBUqVKgBUqVKgBUqVKgDzFNaFTzAp9KgCs9ih6VXk2Up/6URpUABZNkD7oNV32QnVa0VKgDLPu9G3+Iqh/wDxcSNxLDFn7wjXPzxmtqYx3U5RipuBhjsJQclBnwxUj7MQj2a2rKDzFV5LJD0o1PmFjGHYSH3Kauw07seVa59mj3TTPszjoDRqYGUbYi/cBqNthIfdIrXqo6rirUaIelGpgYE7vAcv7Kmg2ORyNbprVD0FQPsxemlTrYWAVts4kcxVyOxA5r8qunZxHI04WjDkaqBXjgj7iKsABR6pp4jbqAaebUHpigB0ExPMVYqOKPFSUAKlSpUAKlSpUAKlSpUAKlSpUAKlSpUAKlSpUAKlSpUAKlSpUAKlSpUAKlSpUAKlSpUAeFaZ2QpUqAHqMV7SpUAKlSpUAKlSpUAKlSp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AutoShape 8" descr="data:image/jpeg;base64,/9j/4AAQSkZJRgABAQAAAQABAAD/2wCEAAkGBxQTEhUUExQWFhQVFxcYFxcXFRwXGBcYFxQcFxcXFxcYHCggGBwlHRcUITEhJSkrLi4uFx8zODMsNygtLisBCgoKDg0OGxAQGywkICQsLC0sNCwsLC8sLCwsLC0sLy4sNCwsLCwsLCwsLCwsLCwsLCwsLCwsLCwsLCwvLCwsLP/AABEIAMUBAAMBIgACEQEDEQH/xAAcAAABBQEBAQAAAAAAAAAAAAAFAAIDBAYHAQj/xABMEAACAQMBBQQHBAUIBwkBAAABAgMABBEhBQYSMUETUXGBByIyQmGRoRRSscFicoKSsiMzQ1PR0uHwFSQ0Y6LC8RdEc4OEk6Sz0xb/xAAaAQACAwEBAAAAAAAAAAAAAAAAAwECBAUG/8QANBEAAgECBAIHCAICAwAAAAAAAAECAxEEBRIhMVETQWGBkaGxFSIyccHR4fAUQiPxBjNS/9oADAMBAAIRAxEAPwDuNeE17TZDQBXuGoNdkGic70GvKvBCajKUzAVXlapZarTZ6VqgjHOQx3OK8BphzTkp9thFx4apVzTVSrKLS5SRKVzxRTc1YVKsR2xPSk6hyg2DWJpGihtfhTXtKOkRZ0mCwa8LE1Ynt+E1EwpiaYppoi4jUqNmmYpwNSyIslqSNqagqVBS2NRNG5qcE1UBr3tTS2i6kPllqEymnnWomWpSREmx3a61LHLVUGvQas4kKQVt5aIwS0DgmonbOKTJGinILo2adUMRqalmgVKlSoAVNkGlOpr0ACbltaGSa0Wv16igkr02BmqbEMwFU2bpVmVqpyLrWmC5mOfYeMtepSFSIKY2USLEK1aSOoIqtw61mkzRCJNaQ5OKKiHAqCyiwc0UVRSJM1042RTSDPSnSWgxVwnFU7mfoKgu0kC9oRihkkNHRalqo3MZGmKZGVjNOF9wT2VPRKs9nmmSRFabquZ9FhAUiaZ2leE0WJ1EoNehKjSr1omtVexeKuQrEacbcmjsNuD0qwsCjpS9Y9UTJPHjnUZGK0d/aA8hQSeEirxncVOnpK6nWiFrJQ8CrMBqZFYOzDtpPRAUFgailu+RSGjZFk1KlSqC4q8avaa9AA+6oNdR0Rv5MUJkc02CMtVoozDWq7E5q5IgNRCGtcZJIxSTuRhc1YhhqWCGisNqDSp1B1OncpRwmrlvBVyCzxV6KCkOZqjTGW8dWlFeKtOpY8jlTNQi2q1SoIsNRMUya3Dc6U1wijLMqj4sB+NDbneiyj9u7t18ZkH50E2PHssNUtxaZXlQe49IWzF53cZ/VDN/Cpqi/pU2afZkkf8AVgk/NRU3KaEEJtnGvPselB5fSLbn2Le9f9W2OvzNVm37J9nZ1+fGED8zVul7RToo0SQ61egWsYd+G5nZt95RZqaH0iwL/OWt7F38dvp9Goc0yY02joEFWKxlh6StmscfaOA90kbpjzK4+taiw2nDMMwyxyDvRww/4TVB6J5lyKFXsNGTVO4izUplZK6ALwUlSi4gqOS17qvrEdGQRVftnqrw1LE1VYyOwTBr2oYXqaqjRVDcnAqaq90aCGBbo5qhKlEbtaHMadEyVCsRT4UNXra2DVeSwFWdQpGi3uQWtrmi9tbgVld5d9LWwHCx7WfkIYyC+Ty4/uDx17gaCRbc21eL/JQw2MZ/pJcl8fohgSevOMZ01FZ51Et2zZCnY6bI6qMsQoHMk4A8zWa2n6QtnQZ47pGI6R5k+qAgVlhuAkpD395cXbfd4uCPwAySB+qV8KO7O2LZW+DDbQoQMBivE+P13y31rBUzLDw4yNEaE31FEelAS6Wdhd3GeTcHCh/aHFjzqNtv7bl/m7KCAdDNIGPyVwfpWhm2sO+qUu2R0rBUz2mvhVzRDA1JdQHk2ZtuX+c2hDD8IY8/UoD9agbcSeT/AGjal2/wRig+RZhRaTbjdKpzbdbq1Z5ZzVl8MX5GiOWy6yrH6L7HnIZpD3vJqf3QKvwbmbMjH+zocfeLP/ExoNd7zKvtSgftUHud9YxyYt4VRYjH1fgXr+CzwlGHxzRvobSxj9i2hXwiQflV1NqxLoqgeAx+FcjffMt7K/n+FG9iXckq8RbGq5zzALAHGfHuolQzC12/Jfko3hF1s31/vPDBGZJWCqOWmSx6BQNSa5dvH6TbiVisIESdCdX8+g8Nazu+e2DPcNgkxx5VPAaFvEn6AUGit845kn3VHE3y6V2MDh6kKSdd3l6dhhqyi5e7wNnu1tR7qaOKa6ufXbhPDMYwP5Nm04MdVHzroKbrQLymufO6n/8A0rkexnkt5UkSP1kYkF2HVSvLH6RrQzb13re/GvgGP4Yp1elXbXRNJdtysJQXxG1ut0LdxhpJT8Wld/4yaA3Po3jDccFw8bjkwwMeBUKR5Ggke3748pwP2D+ZonYX20D/AN5TB741HLXGWRvw6UhUccv7R8GX10OTJ5d49qbMx2s0d1ETgdp7fk3P5lq126/pFgvCEx2cp/o2OCf1Dyb8fhXP95PtM8YSVY5MEkMsqg8saL2SD61gp4mjbkykHwII6gj8RW2iqqj/AJbX7OAqTi37p9Vo+RyI8a9xXPvRRvu10ptrhszoMox5yIOef0hp5Y+NdBlppRlObnSQ09lzXqJVhZYgNW6q261aqoxCqG5GlTVDKaCWCZzUAgzV24hqOJaumIa3EkfCNaw+2N4p752gsn7G2UlZbvq56rB/eHzGmbe/t80jJZxsVMoLTMOaQA4YA9GY+qP2qC3G1re3AhDBQi6IoyQOnqjXXU1wsZmNW/R0VdvsvZc/su99R0sLhYP3puyINxLCK2EkxHFK0kgVnwWVFcqNfvNgkmtRLthjWDk3nSMEJExGSQXIjHrHJ568yenWqD70XEhPBwqP93G0p+fLPlXPq4DFYmblK9nzf0RujWwtGKS3Z0KTaLd9DrrbiJ7cijxIrCy9vJ7ZmI/TcRr+6uv0qsbIKCSyA46KWJPTU4p9LIF/b98fsUlmkF8EUa2feyHoWbwB/Hl9aHT73P7kXmSPyzQx4owMAu/yUf8ACM/WlFbM2AkYzyGfWP1rqUskpLqv+9xlnmtR8HYjudu3L5wfJRk/nQ6YXD+0zeZx9NKLTRsF4Q3rcTcWOmDw4+lQQ7OlY+qrMT8DXSpZfGK2SRjqYuUuLYNj2WxOp/OrlnsldC2dRnGB3fHNaOPYlxEjMIssFZiTyQBcnzxRbZm5U7BePQYH4U/oILixDqt8ALYWcS49TPiSfpy+lGNp3whg4VADPyUADRdSxxyA01+Ioptmwi2fbmaUF9QqhcZLHx7tT5ViNpbaMimVogEdVjHrElQvGeWMalhnX3RVJSglaKJipN3Zl7K1aaQIObHn0A6k+Fb2CzhiURwjJ6sR6zHvJ/KpvRLsmNo7iaQDOVjTONABxOR45X92tK9ikbgKPaNLhG5apKxmo9hSPyU/KrcO6Tk6mt3bkaCqm0N4be2bEjAnupgtbmE29NDYsEZDLKQCVB4VUHOCzYOpwdAOlD598m9Q/ZVVFPFqxOfVK49kd+fKtBvVc2d8wZJEjkOAxccatgHB9VlKtrzyQe7rUFh6PuPHFclweQijAP7zs34UpqQ68UWdgXMV4hPZhWXhJAJxhieHwPqnTw76kvt0Um93Xv6Dxo/szY0FmvCo65IB4mZu93PM/hRORmkGgCL8h/jTVwsIfG6OHdjJsy+jc6dm4cHoyZww81yK+jbScSDlg4BIznRhlWB6g9/wPdXH/S1Yr2MMgOSrFCcaYIz+VV9hb7z9tCVf2Yo4yhA4XCAYB0z1fXPNvKktWZoi7o7UYKcsde2F2ssayLyYZFWMVAWGouKdSpUEiqKValpEUAUsV52VWTFSKaVDexFjmUaCW4uJW145eyX4JB6mP3+1PnQO2sUuJiPX4WJIVW4Rw5wns4PsBevfRCS57O27Xuiebzbik/E1U2Nfx2jZb3VVfkoFcDKvexNScudl3beljfi/dpQiuXqHLXdC3TXsUz3kcRH7TZNWrHZi9kpKgcXr47uL1gPIEDyoDtL0irwOqrqVYAnoSCBQraO+pkACDhAAGB8BivTKSuctxZtJNhIw5A5oJtfduPCDGC8qL9eI/RTQfd7fdklCyZ4TWx3k2vCq28mhHbBsfDsZB+JFXc2inRgSTc9BqDU0GzuwUtgM2MA8+EdT41QvN52lyVHCi/5FZyXeeVWIOcGrqSfFhpZpN0dmLIqZ+6pJPXIya6PZWESYCqC3f3VzXcvbapGnH8FQd5AxnwrQbT3vWL1EBZz7R+PdVaknLZMmKtxL++O8EUdvPEo1aKRc/EqRRPZW30mGExnHLrXLttStMkjsMeqx+lCNjbWlt5gwPI1VwjYunc2/pnvCbeBO+Ti+SkfnXOS3Fagfpfka1XpK28Ly1gcDDJJhsfFTWKhuh2IT3uIafDUH8azsYhqbRkjLIrlVDNoOWc1qdzd4zxgTk8I5H4/lWQvY8SEHvP8AEas28oHq4/xq0OISV0d3tnVhxIwIPKuJb4GT7ZIHzkHQfDGa3W5sjIB2zEJ7vUn4f5+PdWc9IcryXfqJwooCggakkBiS3XmtMlcXBWZS2daxLh5pCD0jQ6nxPIV0ncnbBm7SFVwihGGDovFxAqW6+yGx+l3YrjpsmB1U4o5sm9uEHDF6ndgaZPUj3sc9e6raZNA7HY7za9pC/ZHikmwCY442mZQeRZUB4R8WxUUd4kuSvGSOasjIy55ZRgCOvSsxsG8WMBI7e4d+c3AQDxHm8kjleJicnGc4IOMYqfbG23E1q8SBIzIY+JmJkcOjcSlfdUFQdTnK8h1WtVwcVYZ6RrfisHPIq6HHXGcE/ImuVbHfEy+VdU3qm47WYHXK5+WtcosNJl+GKmrFp7k0nsfSG4zZs4/hkfJiPyo/Wb9Hzg2MZHe//wBhrSUoYKlSpUAKlSpUAKoriQKpJqWoriEMMGlVtfRy6P4rbfMlWvucV2nL/qRHX7PCp8zg/Q0P2pEmfWcDOaOXuzgytETj1VXly4WYD6pVS/2dEx1B+dedw1foJPje7v5HceEeIhFx5L6mLvLdNcODoahQIDq3yBrXDYlufc+tOXYFt/V/Wul7UiuN/BCHk9XsM2lxACDkny/to3fbxWzog4HypU+7jQ69e7NXU3ftv6unjYNuP6MVDzaHb5EeyKvNAKfbsJUKFcKNcZA18qqTX0BweE6d7f4VqhsWD+qX5U9dkw/1S/Ko9rx5PyJ9j1OaMdHtNBw4Ayugy+NAdNOGiabypgepHnqck1ohZRjlGvyr1LdQdEHyqvtflHzLexpPjJGWutvF1KgJggjSNydf2qoLNI2CAf2YWP4mt5x46D5UOtpH7NFX3G4WwQGKoWXAJ5HIXyzUrNJyV0vP8E+x7dfl+QE8DyRFCk2uulvjUctS1C4NhTqQ7RSBFZckBcgcQGnEcZ1610MXZKqcFTgZHFnBxqM9fGh22p3aKQK3NDodc4GRjuNLhmVaUrWX78izyi0NSfkZralkVlHqSl/WJDdmTjiOp7NsDz8qJ7G2S8mqpGh72DSEfsrgD50VSPtAHxhmC5YAHOmmhz31btEdT7R8CAKieZ1VHa1+8ssoX/otW27c5GO3ddegiUHzIdh5Yog25Yceu7MeuZ5O7HJAnTHyqqu0COdXrXa5661jlm+L/sl3FJZTZbEJ3CT7ynxEh/GWnR7gQZyQp8Ix+ZNHrPaIaiEcgPKqwzKpV2VRp8tjHPDaHujNncu3xgKo+IjUH6VXfclfcnkQ5yCGk0PfwiUL9K19PEZrRGriv61H4IW4Q60YqTde4CMv2lZVKkcLRcGc97ku2fiO/lWWudwCHBLGMEDictmJTj1slV4uHmRkKOmRzrsH2c1FJZd1Wnisxj7ytLstYhU6XyJd2dmpbW0cMbcYUe194nUtp3nJorWUHFAS0YOM5eMcm7yg6P1wND11OQdstpxygGNgwIB7jg8jg64Nb8FmMMRC72a4rkxU6biy9SpqtmnV0U7ixUqVKpAVKvGYDUnHjSBoA5ltuLhuZB8Cf/kTZ+jL86Hzop1zWi30gxcIejCRfPEbj+GSsw4ryeLhpxEvmeoyyWqiuwasa99OMQ76bwmmsDSu86PeTxx61OYapLKeQp5kbrVHGVyriyxElShdM1Xgc5z061I0nPh5VSSdyrTuSBhpXk7gHIGlQcJxUnFyqNO9yLFWS4qnYT4klXT2g406Ouv/ABK9Xp2APKh9yQk8T8hIrxnTqPXT8JB51qppNNW4r03CpZaZdvrt9S7Lr0FU2J5YGOVXe0yP8KiEGTURduI9dpT2AA0MYOpVeE6n3fV/KjI2GH5canvWRh9AcUD2VEVaRRyWVtP1sP8A89arZm0+EgGqY2VSMnKm+3uMTh/iVknZegOm3dul9hxIPuyrg+UiAY81NUw7xsFkRo2JwA2CrfqONG8ND8Ku7a9IQS5+z+skQxxyxqHl5ZwgYFQTpzB/MaC5tWkte2xK6NzjuY41cr3jslHDnvOfCtn8LEdGp7ST7LPy28fE5dPMnCVnw8fXf94Aa3ucesKMWu1etZtMKV4WLRuCUJ9r1fajb9Je/qAe4mp4RhiOhrlV8Mm+TR00qdeGpGxi2zmp12qOprEX+1DbqGEbSEnGFIAHiSfwzWWvvSBODhYUTxJf+yn4enmFX/rd12tf7OXiI4elK0jsX+k17zXo2kve1cMG/V4ToU8OD/Gpp9+LxefB5L/ia3fw8y5x8zL0mH7TtFxchtRmgO79x69zFr/ITngPULMiz4B6DikcY5YAFZbczfSS4l7GVRkjRhp9KvbMvSL2+RSAXkh9Y8lCwIhPkWB8FPLnXMq4Ouqs4z2k4p3XC+pK/g2MUoOKceF/odL2Je9oGDaOh4W7jkBlYfAgjzyOlFKwSbSjitzdWjvMThHlYsytwFiDg4Urlm9gAa6YrV7vbXS7t4500DjJHVT1U+Br2WFhONGOvjbc5smtTsEqY0gHOhu8JVo+B88DMvGAcZUMCVJ7jjBHcTQK8uoLXs0ijSJHYqEjARQeFnyEXQeyc4GuaeQWYrcTTzSXAV1WTs4EYZREVF4n4DoXZy/rc+EKB1qWe+eCThUJ2eFwBpqSc4wML076F31+6pmII5kYeo7MmXIC5V1VsaLqOHoTka0+5yYDkqsxU4weNVcjTBKjiAOPd8qAG75TrJDDOvJJIyfgCxhfPgJjn9Ws9NHrirltaF7WWzZ+I8HBx8ie2VgrHuPaa6dwNVbCbtY45CMF0UkdzY9dT8Q3EPKvNZxHRUVTnt9vqdrKqtrx7yvtW+itYw8pOuiqPaY9cfD41nIt+ImOHhZVPUEHHlQbfi5Lz5J6eqPuoGIX54LftVnCp7udacHllOVFSqXbe/Hh8hFfMKvSPS7JHXbaSGXBjkVsjIwdfAjpU72pNcgt7lkYMpIIOeddb2BtEXECuD6w0YfGsGPwc8KlOLuvQ34TMHVemXEUkZAGmBUyRDGPhU7rkYpIQK5zqNo6Dk7FWKEa5zilIq40qxxa6edJUGumtTrd7sNXWD5YtedVNrr/ACJbrEVkHeSh4iPMAr50TnjyPjWV3uuSi8A9kYLfpM2eBT8AAWI/VrbhYupOKQvFVYwotsddb0Qq3qqxH3vZB8M648qhO9iZ9k47wc/iBWQa3cr2mCVJ51CprvLLaKXX4nDeaYi/HyOibLvlkkkKHPEI2+OcFDp4IKJTPoT1rmEUrROChIOhBFdBsbkyxBuvUfH/ADr51z8ZhOikpLhwOrl2NVb3JKz4/Pcz1zcwmVOP1XVmLN3nOVBrtdvvTbizDsyhQmuSMaDWuTzbtLcEkHhaje7u5QjZWmPaBCCqtqqn4LyB5a1p9pYejT0t78us5eJwFSNV8LBG9sj/AKLa44OGTje6RcYKr2hZVI6ExHBH6RqCGcOFK9RofgRkVqtttxWs4PWKT+A1gd1HzBEf0B9NPyrl1pxrQdVK2/qvwbcuvCTg+V/3xJt72C24yRnjGMsRnv0HteHjWCnKADQsT3IVHzbOa3G/N1wwga693+dKw67SiCgdjxsPeeRiPJeQrp5MmqN31tnPzJ3qjLKYdovBFliwwOedeXKim1dnsXbESIQcEZxrwgn8am3euw00RPBEocsemiqT1PeVqXee8DSuY7lOEty9r3QM5CnursnPIN02aK9jBQDIbk2fdJznyqSHaPq3c+o7ZrhVPdxqOA+AzjyoHa3bI7vx5KowBHew4dM/rE+VbnYuxR9mjjYdMn4FjxEeWceVcjHOFKfSS67LuV2/odHBUnVvG/BP8fU1ezd57b/RscMI7eTskjW3jUmQvwAYIA9Rc82OB8a024mwGs7VIpGBfAL45BjqwHwyTWS3E2SlteMsY17IO2M+9JhMj9mSunitmExEa0LxvbtMdak6crMA7f2aZMEYyp4lzqM8JXUeDGsdebuXUrh2WJpFyE/lXVEB97HCeJvIaDHWunEU1oxWoUZi+3dLRKAw4hjXl6w6is++7N0XB7UYX3cYDdMM2SceA+db25hGNDQqbiHI0AA7nY8lrbPJx5kZ+ORh7IwuEGuoRcR6/Ak9axNnvA0TOrRDgLtMCvILMxdsDJ9XjMh56Zrph2jw+0M1l5dgbMdmaSAoxZjmKV4shm4tVRgNMkculJxGFp4inonG5anUlTlqi7HKd62zcNoQOGPAPd2Yo1tfacUuzLZAoEkZKk418c1X9I8aC6Bj9js0UZOT6g4Bk9fVC60AhKsuGOCP85060yjBQioclYrJtu5VNancPaghlKvngcYOAW15jQeB+dZdufnWh2HCnbxA5wSmcMQdWwdQQeWaXXoRr03TlwZeE3CSkjevvBbA+22f/Df+7UD7ftv6w+aMPyqS+2LZjmJh/wCokP4saEXOyLP70/8A7ufxFcxf8fit05eK+xuWZ1VyLzbwW/SUfX+yvV3hg/rV+dATsS1zpNcD9pD/AMtSDYUHS5mHiVP5VKySLXX+9xf2rU60jTW217dv6aP98D86xG/U4MnqsGVnZsg5GipGMH9k0ctt34ycC7k+SfmpoDvlskQkESO+HZctw9UjdSOBRz43H7FWw2VPD1ukvt+9gjEY11o6WjVbvbMt5bQxMnFMULKc6gKo0Xu14j51zW9j4WI7iR/1+NHrLarxtHPGdUjC48GPF/Ep+fdQW/biZn+8Sfniuso2imYb7nqsrRoCMMHxxfonUfXNajdm5VOMSMAmOZ5Ag41PTII+VZK2kwsgxnIHlrz+tEre1drdiuSVcZx93hJOfMCkV6KrQcGPoVnRmprqN3si5GQwVijHAPLQ+9jmB44rZQX6Y6VyC22+oRV+zxuR7WC0bac88OhNG125ZuoP2ecHGqrI/wCNcTEZJUnLXGVn+83Y3TzLpPjRvNsbRT7PPrr2UmPHgNZjda0C28OSAezXPwJ1/Os7/pOxJ1s7k/8AnP8A20RtpbDGlhJ+3O+PlxVanlVZ03Tcmt73svpIpHHKnLVFdVuP4IfSDcN6qKhK6a8+ufyrP7ubMnu2MUKKSoySTwAZ7zR/aO07IKQLBFY8mLZx8yT9KDbD3ha1MhjSP12BwzMAAOQwvDka12MHhf49JQ5GKtWdWbkzTReiO7f25YE8GZ/yFO2n6I3hjDCbtGLKoVUC5LHA1Z6H/wDahdj2fs6+ELH6l6kk36uJjG0lz/NtxhYrbGvCV1JbXRjWkWXNh+jaeNuOa3L9y9pGNfjlq1dvsy8U4W1twP8AeXePokTVlbPeO5uj/q6XEp8Yl/ieikdjtU+zbY+LzL/yqayV8DQryUqivbtdhkK86atF2CW09l36LJIkltCXVQ/ZAvIVXIwrynhGAze7z7q2O7V4ZreKQMWRo0Ku3tMOH2m+J61hrfcK9uSPtk6xR+8kOWdh93tGwEz8Aa6VZ2qRRpHGoVI1Cqo5BVGAB5Cn06UKa0wVkUcnLdk1eEV7Sq5BXntgw50Dvdiye6frWkpUXA59d7IuBqQSKBXlo45oa68arTWMbc1FMjUaIsfPO82zGYcQU5H4VkCK+p593YG5rWT276Jraclo5Ghc88AMp8VP5YqJtS3JRwQVf2PIVmVh7pzXTk9DOPauC3ggX8SaJWXozSIdSe81ELXuwZh7vbrHnVBtqqeYNdFutxR3UKn3EFbVWgVsYz7TGepFeqmfZkrSz7gnoaGT7lzLyzVulgFgeIpRy18DUe2JmeLDA5H5Z/tNXl2NcJ0NTixlIwR9KJaZK1wMZb3LJypkkhbUnWim1tiSResVPD340Hj3eNCuHvNc+ScdmWJ7JwOPP3CPMkVq9xb5UVwRnQ5z+lgAfIN86ycds7HCq3yrS2WypI48cOp1NMow1Mhsj2lawFyygr+qfyI0ryK4Cj+dlHhw/wB2oprKTPI0xNnOehrZ0cORQtrcwn2nmP7YH4LVhJbQ8w5/Wlf+9Qttlv3GnR7Ibrmp00+QBdXtc6QIfEcX4mqu8t1GYeGOKNNRkqgU48QPCprXZh5A1dk3eaRcHWonCk4tLYE2c+q3LAFRCT6x14fh0NF9o7qSxZPCxXoVQt+8F1HjjFT7sbrT3My8SlEHtPIpAAHcpwXPw5aamuc1YYdD9DWyh686ghQvAPizYZvkAn73wrqVC9iQwW8KQxaKg68yScliepJJJ8aJqwPI0Ae0qVKgBUqVKgBUqVKgBUqVKgBUqVKgBUqVKgDzFNaFTzAp9KgCs9ih6VXk2Up/6URpUABZNkD7oNV32QnVa0VKgDLPu9G3+Iqh/wDxcSNxLDFn7wjXPzxmtqYx3U5RipuBhjsJQclBnwxUj7MQj2a2rKDzFV5LJD0o1PmFjGHYSH3Kauw07seVa59mj3TTPszjoDRqYGUbYi/cBqNthIfdIrXqo6rirUaIelGpgYE7vAcv7Kmg2ORyNbprVD0FQPsxemlTrYWAVts4kcxVyOxA5r8qunZxHI04WjDkaqBXjgj7iKsABR6pp4jbqAaebUHpigB0ExPMVYqOKPFSUAKlSpUAKlSpUAKlSpUAKlSpUAKlSpUAKlSpUAKlSpUAKlSpUAKlSpUAKlSpUAKlSpUAeFaZ2QpUqAHqMV7SpUAKlSpUAKlSpUAKlSp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90" name="Picture 10" descr="http://www.nenudi.net/wp-content/picture/2012/05/-e13383238525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2143125"/>
            <a:ext cx="2614612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2" name="Picture 12" descr="http://relax.dviger.com/public/user_files/blog/users/45/00%D1%80%D0%B0%D0%B4%D1%83%D0%B3%D0%B0%20(8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2143125"/>
            <a:ext cx="2949575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971525" y="4687896"/>
            <a:ext cx="1051620" cy="923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Ш            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53026" y="4691806"/>
            <a:ext cx="1051621" cy="923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Р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5429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Где спрятался звук </a:t>
            </a:r>
            <a:r>
              <a:rPr lang="en-US" smtClean="0"/>
              <a:t>[</a:t>
            </a:r>
            <a:r>
              <a:rPr lang="ru-RU" smtClean="0"/>
              <a:t>Р</a:t>
            </a:r>
            <a:r>
              <a:rPr lang="en-US" smtClean="0"/>
              <a:t>]</a:t>
            </a:r>
            <a:endParaRPr lang="ru-RU" smtClean="0"/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Где спрятался звук?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2214563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86125" y="2214563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57938" y="2214563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02" name="Picture 2" descr="http://www.fotosnova.ru/gallery/art/pic/pavelmoscow_DSC009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38" y="4357688"/>
            <a:ext cx="150018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relax.dviger.com/public/user_files/blog/users/45/00%D1%80%D0%B0%D0%B4%D1%83%D0%B3%D0%B0%20(8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5572125"/>
            <a:ext cx="210343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4" name="AutoShape 6" descr="data:image/jpeg;base64,/9j/4AAQSkZJRgABAQAAAQABAAD/2wCEAAkGBxIQEhQUEhIWFhUVFBUUFBQUFBQVFBQSFBQXGBQUFxYYHCghGRolHBQWITEhJikwLi8uFx8zODMsNyotLysBCgoKDg0OGxAQGywlHyQsLCwsLCwsLCwsLCwsLCwsLCwsLCwsLCwsLCwsLCwsLCwsLCwsLCwsLCwsLCwsLCwsLP/AABEIAJMAqAMBEQACEQEDEQH/xAAcAAABBQEBAQAAAAAAAAAAAAAAAQQFBgcCAwj/xABCEAABAwICBwUEBgcJAQAAAAABAAIDBBEFIQYSMUFRYXEHEyIygUKRobEUUnKywdEjQ2KCwvDxM0RTY4OSotLhFf/EABsBAAEFAQEAAAAAAAAAAAAAAAABAgMEBQYH/8QALREAAgIBBAIBAwQCAgMAAAAAAAECAxEEEiExBRNBIjJRBhRCYXGBUpEVIzP/2gAMAwEAAhEDEQA/ANxQAIAEACABAAgBEAVbSTSKpoX6zqZslOSAHskIe05ZPBbbM7M7JkpbSeuuM13yTOCYvFVxiSI5XsQcnNcNrXDcUsZKSyiKcHF4ZIJw0QutmgDwoK6OdgkieHsN7OGw2NigVpp4Y4QIQ+kuPMo2DLXledWGIHxSPOQHIXIzSN4JK697/olKcuLWl4AdYawBuA62YB3i6UY+z0QICABACoAEACABAAgAQAl0AeFZWxwt1pXtY3i4gD4pMjoxcnhIrNX2g0jTaMSSn/Lbl/udYKGeorh2y5X46+fOBqNPXu8lE4/amY35NKhevqRK/GWLtiVelInifFUUcoa9paTG5klgd/sm427Eq1lUvkheklW8pla7PcdZSyuEz9WOVoBcfKJGHwuPC4JHuS0zSeBlkctwXaNMixyleLtqIiOPeM/Eq1lFdwku0Z3j+kj8QnbAyTuqZ0moXXDTIy/je5x2CwNgoHZmWEWYRUcrtouR0qw+nYGNmZZgs1kd3kAbAA1SucUReucmQdZ2mMa60VM9323tYfcA742UbuiSft0lmTK5h+K1EtUax0bJHC7WBzi1jOTbAk2BI6klV56qMXmRbVUXXtzgsh0zrRtpoT0leP4Uz/yMPwKvGJr7juLtHa06s1M9ptl3b2yX9CGkKzDVRksohv8AHyq5bIyPSGvxOUxU7mwN2nVdctbxLjm48mgJ0ZufRGq41rdJF10e0eZSazu8kkkeAHySPc4usb7CbBTJYK9ljn/gmkpGCABAAgAQByTZAf0Z7pb2itiJipNV7tjpTmxv2R7R57OqrW6mMEbHj/EWah5lwigPnlqX68z3SO4uN7cgNw6LLu1E5dHUVaCnTr6UTmH0f87lnybzwRXXY4RKwVlO3IzRg/aCVU2PnBk22tj4VULh4ZYz0e3809Qmu0ZGonIqWK4d3JLmWdGcyLi7PzCvwlvXPZU3e2X4kRxIDDYMLT7RaC4A8CpFPMuex/7jEvq7RHx4hrODdTJuwkXHqCpVDGWRV2uMnJ/JLPleR5suDAGXHooNwR1Czwv9nhG03F2nV3taQCfUp2Y47LG6vvdlk/TY5HG0NEDwBkACy1lVlQ5PLY+F0Y8uQ3r8akkyaBE3jfWefXYEQoinzySy17XFayyPio3PBdmGn2j5n9L7uaknaocLsu6PSTulvuf+iMqgWG7SQRsINiD1TIXTTydWtFTZDbJFy0Q7R3xER1d3s2CT229frD49VpU6lS4kc35HwUqvqq5Rq9NUMkaHscHNcLtcDcEK5nPRzbTTwz2CUQEACAEcbIAx/tC04M5MFM79EMnvH60/9PmqWo1GOEdP4fxDsfss6KHFtWa232dioRrWIol6acNGWZ+A6pY0uf8Agxddq41Jpcv8D+mo5qjmOLyWs9GjallOurg56cdRe8t4RLR6KSEZTM6d2be+6gesj+CrPRx7bY1qtGqhn6tkg4sIv7nWUsNRCXTx/krSoa+2Qw/+a8f3eQf6ZUqmv+RDttz9x4BweDlYDfltCc04vPyQW0OD7yzy8G949wufUKR2Ta5QvpsfwOC45ixBA2OBB5Gx3KHZzyNdDg05dEzgOGQTtu5znPHnaSW6v7o3c1XvtnB8LgtSWH9K4JkaLU53PHIPdZU/30yeEc9o9WYDTR592HHi8lx+Ka9VbL5LtUP6IzGZhb+fcnVrPZtaWDKFWVRv426p63HvV5Q/BuVPHY0cguYyi2aCaXvoZNR5LoHnxDbqn67Rx4jer+n1HwzlvM+Ii17a+zc4pA4BzSCCAQRmCDsIWicY1js6QAIAzvtX0lMLBTRus6QXkI3R7m+vyHNV9RdsWDZ8NoHqbcvpGQ3WQ3k9ChBQWF8HbCkCST4JKjkG8JZ2SawZ0tHWucZZZaLEg0XcQAMyTsAVWUHJ4RRto/A7psQnqv7Jxgi/xC0GWT7DTkwczfokcIV98soTpjDtZZYcLg7ppBlkkub3lcHEZWsCAMt6q2S3fGDNuhvfWCJ01rNSJjAbd44h1tuo0XIHUkBW9DDc3J/BU9LWWuzxwXRoWD5xn7MW5o/a4nluTr9Zy1D/ALG+tx67/JPimaNgGWzIZKl7ZfJH6ZNdkfjOCtqA0h2q9t9V1rgg7WkbwpqNVs4fKHwp42voqtbQzUzg5w1bbJYzkOp3dCtCFldiwv8AoT0WVrMOV+Cx4BjjpQ9sltZmqdYZBzXXztuOXxVHV6dV8x6Zc06Vq4PSvxEDeoIVmpTp/wCip4pXXVuETa09OCuVD7qdcGnGCxhjRuRtu3fkpHysjYZhLa+j0Tc4ZNKKkmma72S6QmWN1NIfFGNaMnez2m+hseh5LW01m6ODzzzWh/b27l0zRVZMU8qqobGxz3mzWtLnHgALlJ0hUsvCPnHHsSdVTyTO2vcSBwG4egsPRZF890j0fxGkVGnX5Y0p4S82ChSyac5qKyyWqMDe1utZSOppFOOsi5YIwOLSoWi3hNZPRk+ubHyNOY3OcNl+QRjav7Kkq974LHR4pbeq0oZKlmmJqmxfmoJVlCzSHckjJJY5XG/dghrdwcTfW65J0ZuEHBfJWlpWjnEK8SzwMPlbrTOz2uZYRg8c3E9QEVx2wcv9CR02I5JI4kOKrbH8kf7Vni/FBxT1AfHSDSoxQEEGxByIOYI4J8Yyi+CeOjyVyGcQyO1T4S2w5Z3t81oTftq57QtOkULcJdjHEMSeHX1rsORFvLzCZCClHBrxp9fL6GE8905L4L8IL4PbDKAzusFLCGSO+9VLI9xrReWFmtYm2amdTiU4a+FvC7IIhV2aseUSOj2KOpKiOZvsuBI+s3ePUXU+nntkZPmdIr6HjtH0dBKHta5pu1wDgeIIuCtc85aaeCo9qmIGGhLQbGV4Z6Zud8G/FRXy2wyaHi6FbqYpmHLGfZ6ZFYWC0aF4Z3sl9ynpjlmR5PUeuGDQdIIGRQG43K7Ykkc3orJztMbrpBrOIWa+ZHarMazyjNgE19j4QSWD3jmITGhHDI6jrSE1xI3ShyzETxTNhE9OjhuIHvda/wCrt73XTtn0YIv263YHBxM8VH6x37ZHm7ETxS7By06PB9cU5QHxpQ3fUkpyjgljWkN3vvtT1x0SbFjDPCM7uHyT5fkZVxmLJnRyu7mVp3XT6pYkQa6n2VtG1iJlTBsvcLUxuicHvnRcYnpJQ9zM5vNZdsdsjvNFb7KkyKUafJclFSi0zd+zLEe/oWAnOMmM9Bm34ELaplugmeYeRp9V8olV7aqrx08e4Ne89XEAfdPvUGsliODW/TdW65y/BmSyzuTTuzeEWur+mRyfm55eBx2j1JDLBO1MuCLwlacsmTy/MqgjrLPtSOk0nXAIALoEFDkBgQO8Xp+KX+JDj/2HWukJcHL3G2SWK5GzT2vAB9whoIPKyBKQeCBWce16J/8AEhfFv+j0jNimoklyjZ9Ca8GnsTsC1KJ/ScL5SjF2UZ5pzIHTmypX/cdL4mO2rkrSrmszU+xSfw1LOcTwOuu0/ILV0j+g4P8AUUMahS/JDdsDr1rRwiZ8yfxUWt+C9+mF9xRQs8640vs8qQGkXV7TyOU8xW2zvtDma5ozTtQ00J4aDUjLpNo6qiujp7O4nSaTAgAQAIAEACAFQIziPZbgbJ8iKnhNHSYTCoA4PmHRO/iQvmxHaaSk7hOkD4GloU0bcIz9RoI2SyyLr6syuLio5SyW6alXHCGyaiY03sUHjqfsxfekWno/tOF/Un/2Qw7Y4iKuN250TbejnAputXRZ/TE1mSKCs47ElcHxV0JyKkhPaUtTplaemNYqZt6Wc9w3TaZVkHJu6pkSzb8HaaS/AiBQQAIAEACAFQBwza7qnSIa/ukdJpMCAOQMz7k74IYp78naaTD/AAvC3zmzQnxg2Vb9TGpciYnhroDZwROO0WjUK1ZQxTCya/2M0mrTzSb3yBvoxv5vK19LHEDzrz1u/UtDXtppLtp5RuL4z66rm/dcm6uOY5Jv07ao6jD+TKllHfAEAz2+juteyckM9kc4G8jcihdiWLdF4FBukfY+D3LIJBwIAEACABACoA5aMynNkVaakxU0lBACoAECMu+guIRxX17K5RNLswPLUTs+0Z6cYiyV/gUd8k3wTeLolXH6iqAKCKy8GvOShFyfwb/2e0PcUEIO1wMh/fNx8LLcrjiKR5brLPZdKR3p3hn0milba7mjvG8bsz+V0lkcxaE0dvqujI+fSFiyWGeo02KcFJCs2pESS6L7gmFiaHYrcIJo53Val12FRxihMLyCFXnHazZ01ytjwRrRZMbJoJrgVISAgAQAIAEACABAAgAQAIAVAHTJCNhSjXFPsRzidqGxUsD7AsONTPFEPbeGm24HafQXKm08N0jK8vqPRp2/yfSEMYaA1osGgADgALALZPN28vJ2QgQ+e9NcFNHVSMAswnWj4ajs2j02eiy9VXiWUd94HWq2vY3yiBCpnQGhaB14tqlXaJHNeWof3HOneGe2AjUQ+Q8Tqf4sz8hUmdKgQKCABAAgAQAIAEACBAsgMhZAoiBBUCi6qQTJpHY9gpdI+pcMmDUZze7ze4fe5LU0kMLLOG/UOs9lirT4RrKunNAgCrdoGjX06C7B+ljuY+LgfMz1sPUBR21744L2g1ctNapIw3uTv3bf6LDnmDwz0ajURuhuTH+E1boXghELMMZqKlbEvVRiTKiGxteyvOxSiYFenlTZwZzXQ6rjZUpPk6aqeYob6qbklyKGJMibhdRJkTcL3aNwbg7tLkNwmojIu4NRGQ3CiNJkTJ0IkbhHJEhS4LJILhpUkINlazVwg8NkfWUpjNiiSwWa7FNZRxFHdMbFnJEjheFvqZWRRi7nm3IDeTwAU2mrdkjL8lrlp6855N+wPC2UkLIWbGC197ne049StqMUlg87tslZJyZIJwwSyAAoAzvT/Q7WJqadtztljAzd+20ceI3qlqtMrFldmz4zyUqHsl0Z59HBFxmFgybg8SOxr1MZrKYML27E+N2B/wBMnyNZYyTml9mSaMkjyMSXcP3i92k3BuOg1JkbuOxGkyJkXu0bg3CGJG4Nxz3aXcLuFEaMibie0dwYTOz2KemvczO1mqdceDQxDDTR7ti0/prRzbnbfMy3HyJZSRsusy25N8HW6TMK8MbUlG+RzY4mF73GzWtGZ/8AOaSqqVrI9ZroURzJmy6F6JsoWazvFM8DXduaPqN5c963aqlXHCOE1msnqJ5fRZlKUxUACABACIApelOhQlJmprMl2ujOUcp/hdzVTUaSNy57NDR+QnQ8PooLqbxFjmlkjfNG4WcPzHMLm9RRZQ+TqKNbGxZR4S0ahjYXIXZGUsNlPGWSzGeRs5qkySpoQBKKdBIxDpINYWQAWQGQAQGSTw3EnxbFLG5x6Kl9EbOz1rcUll2lJPUSkMr01dfJ5YTg81W/UhZrH2nnyMHFzvwU+n0k7HmXRV1nk66FiPZrei2i0VC3w+KVw8ch2nk3g3ktyuuNawjkNTqp3yzInlIVhUACABAAgAQAiAIvGsAgrABKzxDyvb4ZG/ZcmTrjNYkSVXTreYsoeN6M1NLmAaiL6zG/pmj9pg83ULF1XiU/qqNrTeTzxIrxja/ynqNjh1BzCyJV2VvEkbdWpi+mNpKI8EK1FyN6PI0ZT/ah6uE+hlHsF9wfRCj2B7RRSFJ7EJ7UKKQo9gntR22jKTeN9yOmwZhrQXPOxjAXvP7ozU1VNlrwkVrdbXBcstuCaAyy2dVHumf4TCO8dyc7Y0chn0W1p/HRhzLlmBq/LylxA0SgoY4GBkTAxo2Bot/UrSSwYcpOTyxwlEFQAIAEACABAAgAQAlkAFkARWLaO01VnLEC7c8eF46ObmmSrjP7kS13Th9rKzVaBSN/sKm4+rO0OI5a7bH4LPt8VTPlcGhX5ScfuRFS6M1rNtO1/OOVvyfZUJ+Fl/GRbj5WDGUtBMzz0lQOYjLx72XVaXidQuuSePkYP5G5cwbWyjkYZQfuqs9BqV/El/eR/J6xwOf5Keof9mCQD3kAKSHjtTL4GS18I/I/p9GqyTZTiPnNIB/xZcq9X4aT+9leflYromqPs/BzqJ3O/YiHdt9Tm4+8LSp8bTX/AGUbfJ2S4RasNwiCmFoYmsHIZnqdpV6MUuEZ8rJS7Y9ThgqABAAgAQAIAEACABAAgAQAIAEABQAiQASZAEoAlAAgBUACABAAgAQAIAEAC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08" name="Picture 8" descr="http://file.koni005x.blog.shinobi.jp/Img/1250907013/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8"/>
            <a:ext cx="14287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http://abali.ru/wp-content/uploads/2011/10/starij_televizor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3" y="5214938"/>
            <a:ext cx="14382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AutoShape 12" descr="data:image/jpeg;base64,/9j/4AAQSkZJRgABAQAAAQABAAD/2wCEAAkGBhQSEBUUEhQVFRUVFh0YFxYWFRYWFRkYFRgWGBUYFhcYHCYeFxkjGRcVIC8gJycpLCwsGCAxNTAqNSYrLCoBCQoKDgwOGg8PGikcHCQsLCksKSktLCwsLCkpLCwpLCwpLCkqLC0sLCwsKSwsLCwsLCwpLCwsKSwsLCwpLCwpKf/AABEIAOUA3AMBIgACEQEDEQH/xAAcAAEAAgIDAQAAAAAAAAAAAAAABgcFCAEDBAL/xABKEAACAQMCAwUEBgUJBgYDAAABAgMABBESIQUGMQcTQVFhIjJxgQgUQlKRoSNicoKxJDNDkqKywdHwFSVTY3OzVHSDo8LxFzQ1/8QAGQEBAQEBAQEAAAAAAAAAAAAAAAECAwQF/8QAIxEBAQACAgICAgMBAAAAAAAAAAECEQMhEjEEQRORUYHwMv/aAAwDAQACEQMRAD8AvGlKUClKUClKUClKUClKUClKUClKUClKUCvmSQKCzEAAZJJwABuSSegrog4lE8kkSSI0kWnvEDAsmsEpqHVcgEjNVn9ITmF4LCOCMkfWXIcj7kYDFfmxT5AjxoPfzJ25cPgjkEEn1iZQdCor92W6DMhAXT4kgnbpVGcT5+4lLL3z3c6Ft1CSvGoHhoRSAB8vjmsdYXHs4EIdMgNtlsnx9f8A6rJXnDw2o6csRtn8Bjy3oiQcP7cuKRSRtK6TIMZQxxrrA6+2gyG9fPwPSpXwb6R4y4u7Uj7ncHJ+DiQj+sPwqqIbR43jX3wQTjGAMb7N8aLZLLrY5jYMQ2DkZA+W3jQbM8ldpVpxMMISySJ70UulXwejLgkOvwO3iBkZrHmHiMnDOJ3klu7mRJkfBYlZVudD9zKDs2CzhT7yjTg7VTxiATVn2idvVfvem9TPhFwzWcjyOxdsancmR2CjTHjO/sqowPh8K4c+XjjLP5j3fC4vycll9av+/bZngnF0uraK4j9yVA4z1Gobg+oOQfUGvdUF7FZCeERqQRoklQA7kASsQM+OMkfKp1Xd47NXRSlKIUpSgUpSgUpSgUpSgUpSgUpSgUpSgV13M4RGc9FUsfgoya7K+ZIwwIIyCMEeYPWgo/sy48U4lHLKSBxCNldjsDclzMgJPicyIo/ZHlUO535iluuL3AuWOiCSSOKM50IEfQML01EDJPj8AMZh+GCJ5rO496Jiikv3bBF/mJeu/s6GDD+INRvnK0vLidRIhnkjiBZ44gZWTUVRpzHnWdguvrjGa83Dyd3DL3H0fl/HkxnNh/zZP6unl4faoCXjZiD4Z9n8Mede7P8Ar4VGRC8MmidZIsYYxsrKd8FcqdwMYPSs/wAvcu3F9I8kDLFHqSPvJdfdmWVlRI10o3tHVnpgDqRkV6nzdOq8vwqkqQdJAYZwcHY49a844xHkqyldyDkDGehzjzqRcT7MxGmr68r3gmeI2ywyPK0iE/zYXLkFcMGKgaWByOlT7sk5Fs4zMLkGW8KDvIbmDQY42PVUfIkDMN5ASNgNs7tmlHxWjSuyRAuNsE+HtADc9Bk49anUsUMFsiu/duq4Y9WzgYIydI88YJ6bed63VjDZQlbaxLBicpapDGQQDhiWdMHyIJIqDcPu+FW8uq6s3gkJzrvkeQ565WaQunXyIrz8vFeSzvUe743y58eXU3lfvZ2adofD7XhsEMk5EmXZgIZ3wZJHfBYRkEhSATk9KszhXGoLlNdvLHKnnGwYD0OOh9DUTm7WuGqQqSd6R0WBHkIzttoXH51iLq/s7mfvxw/iMMo6XUFtLFJvtlu73f4MrA9MGu7xW7WhSoXNzXPZITdKtzGpAEsRSKdi3uq1vIVV5D/y23PRB0rO2HMBlQP9Vukz4SRojfNS+R86DL0pSgUpSgUpSgUpSgUpSgUpSgUpSgUpXk4rxJLeCSaQ4SJGdvgoJOPXaghvafwS0mEZkcx3ZBWDuozLNKvVozCu8ked85GknOpcnNLWHELmy4ihmTu7q1SNUifP6XHsCPK5wXjlJDZwNPWrc4VxT6nbi9ulaW/4iQUiRdUgQjVFBENtMaIVLE4GTuc1CO2Yzm3tJ5o1SQySDYiUAaVKKzlR+tsBjIJGaTGW7q3ky14b6Tq7u4Ll4P8Aa/DY4xKQkU5kiuItR6RtLHgxknpn2Sc71M7jlqBrU2qoIoiMBYgI9BBDKyaR7LhgGB8wDVP8iT/WOA8ShlGESAyqD0RtEjAr5e3Er1dPCLkyW8Tnq8aMfiygn+Nb5MfHLTM7a3dqM01txciaTv2SKMCXQsTshGct3excZI1elWDy/wAfea2tLiQlprW+jt+8O7PDdaY2Vj4n9Ip+ManrWQ7V+zw3csN3GjO0amOVUVXkMe7I6IzKHZWLezkEhtumD2cr8vBvq8MUc4t7eb6zLNcRNA804UrEkcbgMFXZiSMewoySSa6eWP4vG+99Gu034zwj6xGEMs0QzkmCQxOcZ9ksBnG/hiojxjkK9QFrDiM+c5MN4wuIW6bamUso+R+VT6lcFVSnNHFrEH6zwiKRACWktWCrgdWIGrHnuB8qkcXH+Jz7RcNS32/nLudcD/0oQXP4is/zTb95Y3KYzqt5V/GNhX3y7emazt5T1khjc/F0Vj/Gg8XB+WCkguLqT6xc4IDldMcQbqtvHuIwRsWyWbxONqz1KUClKUClKwvGOKSd6ttb6RIyd5JKw1LDHnSraftSO2oKpIHsOT7ulgzWaVDbjlJJDlr3iQcn31umj/CNAI1HoEFfP1674dhriQ3ln9qbQBcwD78gTaeIeLABhucHFDaaUr4hmV1DIQysAVYEEEEZBBGxBHjX3QKUpQKUpQKUpQKiHaJD9YS2svC7uFEgHXuIQZpfhnQi/vVnuOcxW9nH3l1MkSeBY7k+SqPac+gBNVpdczrfyGeO6ETMphgjija5uUgYgyuI4tWmeUqg32RVA65om2W5cQ33Fbq6/ooT9Vtz9kLHnv2X9p9s+W3hXPNXAG4xaSd2QsMJ12uwzPLGCDISQcQneNcdcl9xpr3cE5flkgS2ETWdii40MwN3ODuRIUJECMSdWCXbJ3SsvzNxtbWEQwLquJUKW0EYGSQuAcbBIk2LMcAD1wKu9EiB8B4WbnhsdrZQTxw3RV7q5n7sZiONSx6GOtmVdIwAACc4JNWZecZtrYATTQwgDAEkiJsOnvEVEeC8h3DQQxXl06xRRrGttaM0EWEUL+klH6WUnqTlRnwrP8P5FsYcd3aQAj7RjV3PxdwWJ9SalyuV3WtEXP3DmOBfWpPl38Y/i1ZuGZXUMpDKdwVIIPwI2NYri9paRQNJPFAIkGW1RIRjYAY07nJGABudhVfcH4aZrpmsLW44VJo7xZPZNrKurAjuLcezGxxnSPaA38qmzVq2qVgeU+ZDdLJHMgiubdu7niB1AMRlHQ9TG6+0p+I8K++b+Z0sLVpnGpshYox70kre5GoG+SfwAJqo+24wkyXapn9AWic+GruUkOPgJAPiDXXyKf8Addl/5WH/ALSVg+HcNkseDXMkx1XDxz3M+OneujMVHXZQFX92pLyzaGKytoz1SCNT8VjUH+FBk6UpQKUpQKrPj5kmaaOCQxzX1+LYSKfajgtYQZivqNM5+MlWYarrgcXe31i36t9e/u3U6rAfnHIcfA0HquOz1LKLvuGiRZo1y0bSyOtyoHtJIGJAkIzpcAYYjw2qQ8v8RSeBXQ6o5EDr8GG4P+I8Dms1Vc8BiuIOJ3FtAyGzjkMhJBLK9wveG3XGANLt3md8K4HjsSsjwu8j4XcPazSpFayKZrVpHVETB/lFuGYgYUsrqPuuR9mu6XtSstWmEzXJ3/8A1reWYbeTKuk/Ims9c2Mc4AmjSQA5AdFcDYjIDA4ODivdHEAAAAABgAbD5Ciol/8AkuMbvZcRRfF2s30j1OCW/Ks1wXmq1u8/V5kdh1TJWRf2o2w6/MVlQKxPGuVba6wZYwXXdZVJSZD4FJUwy/jQZelQz63e8Ox32u/tf+KiD63EPORF2nQfeXDdSQalHDOKxXMSywSLJG3RkII+HoR4g7jxoPXSlKDzzcPjdw7xozAYDMqlgDuQCRkDPhXeBXNKD4llCqWY4CgknyA3Jqs7Ka/eFOIW0UTz3jlmEuT3VoqsbWJMMMA4DMRk6pM4PhYXG7Qy200a+9JE6DfG7oyjfw3NYfka7EnDrbAwUiWJ08UkiURyIw8CHUjFZyaxZHgXEXmgSSWF4HI9qOQqWUjrupIIPh0OOoFZBXrgCvnOPxqD6kQHYgHpsRnociuR6dK+Q1YnmLmu3sUDTv7TfzcSDVNI33Y4xuxyR6DxIqow9zdLBx0uSEjbhrPOegAgmGh3+CtIM+WfKu3gPB2u514jdqQcfySBukETdJGX/juNz90EL1FR6fhM0ssRulxccRnUSQ51CGxtczGEnxydAc9CZcVZ9aRG+0JS3Dpox1l7uEf+vNHFj+3UkAqOc0HXPYwffuhKw/Uto3lB+HeiH8RUkoFKUoFfLuACScAbknoAOpNYvmTmFbSJW0mSSRxHDEpAaSRs6VydlGASWOwAJ9DEszXExR1F7OuC8ZYx8NtSQCquMEzyYIIDBm3B/Rgigy3GOOfWo2jgbTbFT313nShQe+lux94kZBlHsICSCWGBzyZEJpZb1U0RSIkFsMY/k8GrDgeCu7sVH3VQ+Ndz8l/WCDfym4AIIgVe6tQRjGYgSZcfrsw9BUlVcDA2AojG8y8bWztJrhsHukLAE41N0Rc+Gpyq/OoTwPm/h9pCFlvoGk1F5XVw5eWQ6pWwmerEgDwGB4VhvpG8fKW0Fqp/nnMj7/ZiwFBHkWbPxjqgKDb3gfPdhcvoguoXc+6mrS5/ZV8E/IVJK0gV8dK2Q7D+fHvbd7e4YvNb4w7HLPE2wLH7TKRgnxBXxyaKs+lKhPab2kJwuAaQHuJc91GTsAOsj430g+HidvAkBJeN8cgtYjJcSpEg8WOMnyUdWPoMmqH5p7WYBcGXhUUlvKT7cwKokw/5tvpKv44Y4bfrVd8d5iuLyUy3MjSOfM7AeSr0VfQV4QNqC8OXvpFDAW+tyD4yQHI+cTnb5MfhU+4V2rcMuMBbuNCfsy5hPwzIAD8ia1RFNVButBco4yjKw81IYfiK7M1pKshHTb4bV9GUnqT+NBulNfRr70iL8WUfxNQLmS8tbaV7m04ja20z+1LDI6yQTkDGpokbWkmw9tNzjcGtZTXBoNk+We1Oe8Vmi4bPKEJUyQyJ3JYfdaUIemDjqMjNdN3xrit5LJbxvFwyZRmOGVe9lmTG7rNgx4BwCEBI8fCuz6PyY4U3/mHx/Ui/xqeca4DHdIokyGRtcciHTJG46MjeB8PIjY1NLtTFtFcyyvb3t5epNHs8RudCFT0de7A7yM+fyqZcjQ2FpZyXwjWJAzr9ZkfvJJEjJTWpOSoZwwCAnOB54r18b5JubjAl+oXWnZJbi2bvVB/6baT8NhXu4P2fIkkct3IbmSLHcpoWK2gwMDubdPZUj7xydh0rnMLLu3bvnzTLCYzGS/dn27eUbaWZ3vrlDHJKuiCFvehtwcqGHhJIcO3wQbaalFKiHaB2j2/DIvbIedl/Rwg+0fJn+4mfE9fDNdXneiGbveMsBgi1tNLekl1IGx6Hu7dT8GFSiq37C9clhLcysXlubl3dz1OkKo+QIbbwzVkUClKUFfc28SCX08w0yGwsSUU7hJ7p206vLKxID+q/rUx4Fwlba3SJdyoy7Hq8jHVJI36zOWY/Gqz5anVOHG7u1V4+IXjm617hIpWeGPJzsquEHoGOMYqQcX4XcWFu09hcyyCFdZtbh+/ieJQSVjcjvEIXJB1HwHSgnlKx/AONJd2sVxF7kqBgPEZ6qfUHIPqKyFBrT9IG8L8X0+EcCKPmXc/36rTNTrtukzxy59BEP/ZjP+NQWgAVbv0cbQm+uJPsrBpPxeRCP7hqoxWzXYZyubThokcYkuiJT5hMYiB/dy379BOeNcXjtbeSeU4SJC7eeB4DzJOAB5kVqJzVzJJf3clxL1c7L4Ig2RF9APxOT41dP0iuP6LSC1U7zOXfB+xFjAPoXZT+5Wv4NBzXOa+aZoOzNcGvjNC1B2Y/GuGNdeaZoOc0zXGa4oNq+xu3VeDWxXB162JHmZG6+oAAPwqbVrd2OdpgsZDb3B/k0rZDf8Jzgav2DtnyxnzzsgrZ6UHNcE1zVU9vfOD21tHbREq1xqMhGx7tcDT+8Tv6KR40Hk7Q+3VINcHD8SSjYznBiU+Pdj+kYeZ9n9qqG4hxCSeVpZnaSRzlnY5Yn1NdDNmuBQbWdjFvo4Ja/rB2P70shH5YqbVHOzmILwiyA/8ADRn+sgY/makdApSlBD25be3EsSRLc2Uzuxg9kSRd6S0ipqISWIsS2CVZSdtWwEYtOVja+1aXV/bBc4guYZZ7UDchG0rhU8MhsjrnNWvSgrXs8kmhVo7ZY5bcOS1v3v6S2d/abuZMFJ7dsl0JKn2jvkEVZEbZAJBBI6HGR6HBIryJwWBZu/WJFlwQZAoDkNgkMR7wyAd/GvbQasdtw/35c/CL/sRVBKsLt3g08alP344m/sBf/jVfUHZbkal1e7kavhnf8q3WspUaNWjwUZQUI6aSAVx6YxWktXh2D9onTh9w3mbdifm0X8SvzHkKgwn0ipieJxL4LbL/AGpJc/wFVXV5fSO5fJFvdqMhcwyHHTJ1Rk+mdY+Y86o2qOKUpQKUpQKUpQKUpQfSGtvuz2N14VZiUkv9XTOeuCoKg/BcD5VrV2Ycri/4nDC/82MySDzSPfT8GOlf3q21AoOap36RPLrSW8V2m4hyknmFkYaG+Grb94VcVVh9ILivd8LEQ6zzKp/ZjzIf7SpQa2UFKUG43I0Wnhdkvlaw/wDaSs5WO5dj02duPKCMfgi1kaBSlKBSlKBSlcE0GtP0gSP9r7HfuI9Xocv/AIafxqtKsHnHly84g0vFETvIppGKou8ixRnu4yU8RpUdM9CcVX5FAr0cPvWhlSVCQ0bB1I8CpyPzFeapN2fcnPxK9SFQRGPbmfwWMEav3j7o9T5A0G0/EOGxX9mY5lzHPGMjxAYBgR5MpwQfMCtW+e+QJ+GTlJBqiY/o5gPZceR+6/mv4ZG9bbxoAABsAMAeg6V1XthHMjRyosiMMMrqGUj1B2NBpKaVf3OX0fIpAZOHv3T9e6kJaI+ituyfPUPhVH8a4FPaTGG5jaORfst4jwKkbMvqCRQeCua4pQc0rilBzSlKCf8AYZIRxqDH2lkU/DunP8VFbRVSfYN2fyxO19cxsmU0wK2zHX78hXqBp2GeuonyNXZQKrztv5Ve84dqiGqS3bvAo6smkiQAeJAw37pHjVh11ynwoNIa+4YizBVGSxAA8ydh+dbEc49kdldyNKmq3dtyYgNDN4koRjPwxn51E7XslS14jYBZzKz3QJUxhRogBllPvHwRR+9V0nlF/WkGiNEHRVC/1QB/hXbSlRSlKUClKUCsHz1dmLhl44OCttLg+RKMF/Mis5UZ7RxnhsyeMpjiUeJMssaAAePU0HHLnCRDbwQ/8KJE+aIAT82yax/NPZdY3oLywhJTkmWIiNz+1tpfw3YGpPZpuarrte5ncTW1lCHJDC6uO6zrEEJ1Y2/ZZsfqL50SMZafR8tNft3M7LnoBGp6dNWD/CrM5Z5Wt7GPu7WMIpOSerMRnd2O7H+HhivLw3iSyIrKwZG9pWHQqcYI9CCKzEM+etSkr2g1zXSr/nXYGor6rE8x8q219EYrmJZF8D0ZT95GG6n4fPNZalUa882fR+uIiWsn7+ProYhZl9PBX+IwfSqy4lwKa3YpNG8bD7LqVP4Gt06893YRyrpkRHXydQw/BgRQaT6D5V6bPhUkrBY0ZmOwVQST8ANzW28nIHD2OTZW2f8Aoxj+ArKWPCYYRiKKOMeSIqf3QKDX7lj6P93Ph7p1tkP2ca5j+6DpX5nPpVuctdlPD7LDRwB5F/pZf0j5HiM+yp/ZAqYYrmg4Armvl3ABJIAAySdgAOpNchqAxrxXc3h4/wCf+jXdPLgfw+NYuSXJ3pGbXVcMMH4fnv8A51B+HcUMvMsKqMpDDKpbGQJGUO4B8wvdA/E+dZvmzmBbS3aQjU3uxoN2kkbZFUeJJH4ZrHcs8tmzu+GRyHMzx3k07ddU0gttfyAwoP6vrWqzj3drPpSlZdClKUClKUCoRx/iCycYghfJW2gNwF8DNMxhiZv2EEpHq4qb1XPN2IuN275H8ptmjx+tBIJEOfUO4/dqxL6TU3Ijhkl3IVS/kcKpbH4VAeznh/fK/EZjquL4ls9RHGDhIk9AFXPwHlXp7ReatMKcOtiDd3arGPuxJIMM7nwJUNgdep8N83wLhy21tDChyIkCA+J0gAk+RJyfnXHkuunfhx32jFzG3DJSw3sXck7Em2Zjk7D+gJ/qk+XSU2fEAQCpBU4IIOxyPA+IxWSlgVwehB6g9CPEEVDrnlOW0JewI0E5NpISI89SYH37knywVPkOtaxz+qznxb7x/ScQ3AYDfw/Ou0MQf86g3B+bUeQxPrgmUbwzDRJv4p4SL6qTUpi4hnH+vM71rTjv+WTScfCu1Xrwd+CPLavvG223w+FGnuzXNeATsPHIP+Y8q+1uz4j86bHsrpupGVGKLrYAkLnTqPgMnpXwLqvvvabHi4LzDFdIWjO6krIjbPG46pIv2WH/ANVk6rXnqF7C6TituCYzpjvoh9qI7LKB99dhn9nwLVYNndB0DKdSsAykdCrDKkfI1Rge0G7ItkgXOq7nitgfJZWzL/7SyfjUhdwowNgPyFRbneTTdcMc+4L3SfIM8Eyx/wBo1mbi4/An/WaJbp8XNxn5V4Z7kLkkj2RnJ2AA65P512PJhSSfifTHn5YqEdzLxqUwQlk4ejYnuAcGcrjMMB8Vz1bp+Qbfpz7tfHJ/+9OJfW2BNpaErbA9JJujTYPgvgfA6fEGpfdvjjlpq6GzuAh827y3Lf2BWF5RsjY3t1YISYYjHLBqOSI7jOUz1IWRWxnfBNZvnhTHFHfIuXsn70jbLQlSl0g9e6JYesa1j7bnXSW0rrgnDqrKcqwDAjoQRkEfKuyjRSlKBSlKBULvLVZeO4dQyxWSH9l3nkKHIPXCN8j61NKhHLd4rSXl+3827uwYb/oLZe6Qj0bRI4/6lErEcVu45uMSzOUSDh0WguSADPKuqQk/qRYXfoc1zw+Xicyi+gRHt3OI7R8RTNCPdmWQ7CRySQjbadO+azPLXI9pLawz3NtDJPKPrDvJGrNruCZSGJHtBS+kA5wFqZ4rHhLd11nJZjJOkO4LzGtwzqqywzQlRLDKml0LjK56hgRuCCazCy5G4/yqH2HHVt7O4upF1z3FxNiLq7zd80MECjrkLHGmPAKa9vD+VuKQRqUvIZ2KgvHcxt7Lndwk0R1adROAVOBtXPwv07fkk1v2y3G+Xre7j7u4jWQdRke0px1Rhup9QRUSuOW7+z3srhbiIf0F2fbAHgk4wen3sAetZqLi93HdQwXkMCd8khjeKZ5MvEEJUhkXTlWYjr7przX3Ahc8VSG4kma2e3MqwB9MLSQuiuJAoy6kSo2nONjnI2q47l0zn43Hftg+FdpimFZLmCe2RydMxRpbZjkj2ZVGOufDHrUo4fzdbzD9FcQuT4LIpPj4Zz5eFTNbdQgQKoQDSFAAXSBgDHTGNsVEuZuzrhkkMsklpChVGYui90RpUnUTHjOMZ3ru8viyCX+en+sGu43YOT6VU3Z/y3a3FpG8fEbi3m0ASLHcqAHGcgxyDPQg+W5xUg4Bylezd+E4tKDDO0WTBDKCAqOrZJ3ysinrU6TtOfrQrlLzf54/HpUXbkDiWf8A+vt62MOf79fTdn3ED14u4/Zs4R/8qaXVZvjad7bTRNgq8Tofgykf4/lWO7J+Id5wq0znUsWk/uMyr+SisXL2QzSZ73i162RgBSEGfUAkEelc9nF4LTTw+5HdXUUeNB6SIGYiWFujqRk7bjDZAxQ7jOdpcQbh02Tho1M0bZwVkg/SIR81x8CawJ7T7ZlQQiS5ndQ3cW6GRgWAyrH3VwTgknbyrq5wkmvOMW3D2RltW9uZtwJURTIyAj7GQitjfLgbbVYnDeDwW66YIY4lO5EaKgJ8yFAyavo1tC4eTrniGG4ke4gzkWUL5LY6fWZh737CYHTep3bWyxoqRqqIowqqAqgDoABsBXbSosmkCvJe545KX6TW0DIfSKSVZAPPBdCR+sPOpRxRka2l1Ed2Y2DeWkqQ2fLbNfHMvLSXkYBYxyxnVDMoBeNiMHY7MhGzIdmHkQCIVwa/nvLW+sZk7q4SKWEsue6clXRXQnpv9k76SvgaqXaTdmOv/Y9lrJJ7hev3fsf2NNSesHyTxFJ+HW0key9yq4+6yAI6n1VlI+VZyo0UpSgUpSgj/N/ESI1to20y3OVBHvJEMd9IPIhWCr+s6+ANYzmaxWDgt0igIv1ZkAHRVKaAPkpxVPydp8x4pNeN7UDHu1jO36GNjo0n7LdSfMuamPMva7Y3XC7mNWkWWSEqiNG2dR6DUuVA9SRVZXBGgAAAwBsB6DpX1XxETpGeuBn4+NfdRpjV5bthcfWBbxd+f6Xu17zcYJ1YyCRtnqRWSpSgxPMfL63cajUY5InEkMqgFo5FyAcHZlIJUqeoJ6bEeXgnLsqT9/cypJIsZijEcbRxqjsrOSGdyXYom+cALgeJMgpU0u7rRUf5+4ZNc8NuYbb+dkjKqMhdQJGtcnYFl1LvtvvUgpVRpvxHh7RuqTAxSqcOsilGAHTUGHy2yDVrfR8knFzcqoP1UxjLY9nvVYBNJ6bqZM48FXPhV3S2yt7yq2OmQDj4Zr7AoOaUpQKhnPC9zdWdyOjSG2k28JQWgJ+EqaQf+c3nUzqOdoceeGzN4xaJh8YJElH9zHzoV5rg541a+X1K4I+Pe2oO/wAMVLKh3EjoltLo9IJmhcjwiuVEYJ8gJhBnyGTUxq1IUpSopUJs5DHxq8j+zJHBcD4lWt3I+PdR/hU2qn+eudY7Hj36VWKPZxozLuyESyuG0/aG++N/j0olSxJBwy+OdrO+l2P2YbthvnySbA+Dj9appULv+ZuGXtlIktzA0TJhwZArDxyFPtBh1G2ciuOyvmj63aNG0neSWr90ZCCGkj6wykHcFl2Od8qaKmtKUoFKUoKn5h+j/DKzta3DwBsnuigkjBPUKchlXONsnH5VEOA9iF8Z0W4jiSISLrk71WJjVst3arvlgMb4671sPSgUpSgUpSgUpSgUpSgUpSgUpSgVGu0a60cMnH2pVEKjxLTssQA9fbz8qktU79IqecQ2oVT3AdmdhnAlGBECR7vsmTHTJ9QKCw+H2yTwSRyLqRwyMPAh9iM/jvX1yxxNj3ltMSZ7YhWY9ZY2GYZ/31BDeTq46YqnOV+2eW2jVLiMXCEDDg6JRj722lyD44UmpFYdp8N3xSzeGKSNiWgkLlPbjl9xfZJ92UIw+LedVmdRb1KUqNFVt2tdlrcS0T2zKtxGugq+yyJnUo1fZYEtjbB1YOMVZNKDVq55B4jCNMtlOTjGY074b+OqIsKsXsK5YvbZ55LiJ4YnjVAsg0u7oxKtoO4AVmGTjOoY8auClApSlApSlApSlApSlApSlApSlApSlApSlApSlArqurVJEZJFV0YYZWAZSD1BB2IpSgoPtB7KEsQZYJyY2JxE8eortnHeBhkeWRnzJr77I+Qu+uUuXm2iYSd2I8amX3Br1bANpPTfHhSlBf1KUoFK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68" name="AutoShape 14" descr="data:image/jpeg;base64,/9j/4AAQSkZJRgABAQAAAQABAAD/2wCEAAkGBhQSEBUUEhQVFRUVFh0YFxYWFRYWFRkYFRgWGBUYFhcYHCYeFxkjGRcVIC8gJycpLCwsGCAxNTAqNSYrLCoBCQoKDgwOGg8PGikcHCQsLCksKSktLCwsLCkpLCwpLCwpLCkqLC0sLCwsKSwsLCwsLCwpLCwsKSwsLCwpLCwpKf/AABEIAOUA3AMBIgACEQEDEQH/xAAcAAEAAgIDAQAAAAAAAAAAAAAABgcFCAEDBAL/xABKEAACAQMCAwUEBgUJBgYDAAABAgMABBESIQUGMQcTQVFhIjJxgQgUQlKRoSNicoKxJDNDkqKywdHwFSVTY3OzVHSDo8LxFzQ1/8QAGQEBAQEBAQEAAAAAAAAAAAAAAAECAwQF/8QAIxEBAQACAgICAgMBAAAAAAAAAAECEQMhEjEEQRORUYHwMv/aAAwDAQACEQMRAD8AvGlKUClKUClKUClKUClKUClKUClKUClKUCvmSQKCzEAAZJJwABuSSegrog4lE8kkSSI0kWnvEDAsmsEpqHVcgEjNVn9ITmF4LCOCMkfWXIcj7kYDFfmxT5AjxoPfzJ25cPgjkEEn1iZQdCor92W6DMhAXT4kgnbpVGcT5+4lLL3z3c6Ft1CSvGoHhoRSAB8vjmsdYXHs4EIdMgNtlsnx9f8A6rJXnDw2o6csRtn8Bjy3oiQcP7cuKRSRtK6TIMZQxxrrA6+2gyG9fPwPSpXwb6R4y4u7Uj7ncHJ+DiQj+sPwqqIbR43jX3wQTjGAMb7N8aLZLLrY5jYMQ2DkZA+W3jQbM8ldpVpxMMISySJ70UulXwejLgkOvwO3iBkZrHmHiMnDOJ3klu7mRJkfBYlZVudD9zKDs2CzhT7yjTg7VTxiATVn2idvVfvem9TPhFwzWcjyOxdsancmR2CjTHjO/sqowPh8K4c+XjjLP5j3fC4vycll9av+/bZngnF0uraK4j9yVA4z1Gobg+oOQfUGvdUF7FZCeERqQRoklQA7kASsQM+OMkfKp1Xd47NXRSlKIUpSgUpSgUpSgUpSgUpSgUpSgUpSgV13M4RGc9FUsfgoya7K+ZIwwIIyCMEeYPWgo/sy48U4lHLKSBxCNldjsDclzMgJPicyIo/ZHlUO535iluuL3AuWOiCSSOKM50IEfQML01EDJPj8AMZh+GCJ5rO496Jiikv3bBF/mJeu/s6GDD+INRvnK0vLidRIhnkjiBZ44gZWTUVRpzHnWdguvrjGa83Dyd3DL3H0fl/HkxnNh/zZP6unl4faoCXjZiD4Z9n8Mede7P8Ar4VGRC8MmidZIsYYxsrKd8FcqdwMYPSs/wAvcu3F9I8kDLFHqSPvJdfdmWVlRI10o3tHVnpgDqRkV6nzdOq8vwqkqQdJAYZwcHY49a844xHkqyldyDkDGehzjzqRcT7MxGmr68r3gmeI2ywyPK0iE/zYXLkFcMGKgaWByOlT7sk5Fs4zMLkGW8KDvIbmDQY42PVUfIkDMN5ASNgNs7tmlHxWjSuyRAuNsE+HtADc9Bk49anUsUMFsiu/duq4Y9WzgYIydI88YJ6bed63VjDZQlbaxLBicpapDGQQDhiWdMHyIJIqDcPu+FW8uq6s3gkJzrvkeQ565WaQunXyIrz8vFeSzvUe743y58eXU3lfvZ2adofD7XhsEMk5EmXZgIZ3wZJHfBYRkEhSATk9KszhXGoLlNdvLHKnnGwYD0OOh9DUTm7WuGqQqSd6R0WBHkIzttoXH51iLq/s7mfvxw/iMMo6XUFtLFJvtlu73f4MrA9MGu7xW7WhSoXNzXPZITdKtzGpAEsRSKdi3uq1vIVV5D/y23PRB0rO2HMBlQP9Vukz4SRojfNS+R86DL0pSgUpSgUpSgUpSgUpSgUpSgUpSgUpXk4rxJLeCSaQ4SJGdvgoJOPXaghvafwS0mEZkcx3ZBWDuozLNKvVozCu8ked85GknOpcnNLWHELmy4ihmTu7q1SNUifP6XHsCPK5wXjlJDZwNPWrc4VxT6nbi9ulaW/4iQUiRdUgQjVFBENtMaIVLE4GTuc1CO2Yzm3tJ5o1SQySDYiUAaVKKzlR+tsBjIJGaTGW7q3ky14b6Tq7u4Ll4P8Aa/DY4xKQkU5kiuItR6RtLHgxknpn2Sc71M7jlqBrU2qoIoiMBYgI9BBDKyaR7LhgGB8wDVP8iT/WOA8ShlGESAyqD0RtEjAr5e3Er1dPCLkyW8Tnq8aMfiygn+Nb5MfHLTM7a3dqM01txciaTv2SKMCXQsTshGct3excZI1elWDy/wAfea2tLiQlprW+jt+8O7PDdaY2Vj4n9Ip+ManrWQ7V+zw3csN3GjO0amOVUVXkMe7I6IzKHZWLezkEhtumD2cr8vBvq8MUc4t7eb6zLNcRNA804UrEkcbgMFXZiSMewoySSa6eWP4vG+99Gu034zwj6xGEMs0QzkmCQxOcZ9ksBnG/hiojxjkK9QFrDiM+c5MN4wuIW6bamUso+R+VT6lcFVSnNHFrEH6zwiKRACWktWCrgdWIGrHnuB8qkcXH+Jz7RcNS32/nLudcD/0oQXP4is/zTb95Y3KYzqt5V/GNhX3y7emazt5T1khjc/F0Vj/Gg8XB+WCkguLqT6xc4IDldMcQbqtvHuIwRsWyWbxONqz1KUClKUClKwvGOKSd6ttb6RIyd5JKw1LDHnSraftSO2oKpIHsOT7ulgzWaVDbjlJJDlr3iQcn31umj/CNAI1HoEFfP1674dhriQ3ln9qbQBcwD78gTaeIeLABhucHFDaaUr4hmV1DIQysAVYEEEEZBBGxBHjX3QKUpQKUpQKUpQKiHaJD9YS2svC7uFEgHXuIQZpfhnQi/vVnuOcxW9nH3l1MkSeBY7k+SqPac+gBNVpdczrfyGeO6ETMphgjija5uUgYgyuI4tWmeUqg32RVA65om2W5cQ33Fbq6/ooT9Vtz9kLHnv2X9p9s+W3hXPNXAG4xaSd2QsMJ12uwzPLGCDISQcQneNcdcl9xpr3cE5flkgS2ETWdii40MwN3ODuRIUJECMSdWCXbJ3SsvzNxtbWEQwLquJUKW0EYGSQuAcbBIk2LMcAD1wKu9EiB8B4WbnhsdrZQTxw3RV7q5n7sZiONSx6GOtmVdIwAACc4JNWZecZtrYATTQwgDAEkiJsOnvEVEeC8h3DQQxXl06xRRrGttaM0EWEUL+klH6WUnqTlRnwrP8P5FsYcd3aQAj7RjV3PxdwWJ9SalyuV3WtEXP3DmOBfWpPl38Y/i1ZuGZXUMpDKdwVIIPwI2NYri9paRQNJPFAIkGW1RIRjYAY07nJGABudhVfcH4aZrpmsLW44VJo7xZPZNrKurAjuLcezGxxnSPaA38qmzVq2qVgeU+ZDdLJHMgiubdu7niB1AMRlHQ9TG6+0p+I8K++b+Z0sLVpnGpshYox70kre5GoG+SfwAJqo+24wkyXapn9AWic+GruUkOPgJAPiDXXyKf8Addl/5WH/ALSVg+HcNkseDXMkx1XDxz3M+OneujMVHXZQFX92pLyzaGKytoz1SCNT8VjUH+FBk6UpQKUpQKrPj5kmaaOCQxzX1+LYSKfajgtYQZivqNM5+MlWYarrgcXe31i36t9e/u3U6rAfnHIcfA0HquOz1LKLvuGiRZo1y0bSyOtyoHtJIGJAkIzpcAYYjw2qQ8v8RSeBXQ6o5EDr8GG4P+I8Dms1Vc8BiuIOJ3FtAyGzjkMhJBLK9wveG3XGANLt3md8K4HjsSsjwu8j4XcPazSpFayKZrVpHVETB/lFuGYgYUsrqPuuR9mu6XtSstWmEzXJ3/8A1reWYbeTKuk/Ims9c2Mc4AmjSQA5AdFcDYjIDA4ODivdHEAAAAABgAbD5Ciol/8AkuMbvZcRRfF2s30j1OCW/Ks1wXmq1u8/V5kdh1TJWRf2o2w6/MVlQKxPGuVba6wZYwXXdZVJSZD4FJUwy/jQZelQz63e8Ox32u/tf+KiD63EPORF2nQfeXDdSQalHDOKxXMSywSLJG3RkII+HoR4g7jxoPXSlKDzzcPjdw7xozAYDMqlgDuQCRkDPhXeBXNKD4llCqWY4CgknyA3Jqs7Ka/eFOIW0UTz3jlmEuT3VoqsbWJMMMA4DMRk6pM4PhYXG7Qy200a+9JE6DfG7oyjfw3NYfka7EnDrbAwUiWJ08UkiURyIw8CHUjFZyaxZHgXEXmgSSWF4HI9qOQqWUjrupIIPh0OOoFZBXrgCvnOPxqD6kQHYgHpsRnociuR6dK+Q1YnmLmu3sUDTv7TfzcSDVNI33Y4xuxyR6DxIqow9zdLBx0uSEjbhrPOegAgmGh3+CtIM+WfKu3gPB2u514jdqQcfySBukETdJGX/juNz90EL1FR6fhM0ssRulxccRnUSQ51CGxtczGEnxydAc9CZcVZ9aRG+0JS3Dpox1l7uEf+vNHFj+3UkAqOc0HXPYwffuhKw/Uto3lB+HeiH8RUkoFKUoFfLuACScAbknoAOpNYvmTmFbSJW0mSSRxHDEpAaSRs6VydlGASWOwAJ9DEszXExR1F7OuC8ZYx8NtSQCquMEzyYIIDBm3B/Rgigy3GOOfWo2jgbTbFT313nShQe+lux94kZBlHsICSCWGBzyZEJpZb1U0RSIkFsMY/k8GrDgeCu7sVH3VQ+Ndz8l/WCDfym4AIIgVe6tQRjGYgSZcfrsw9BUlVcDA2AojG8y8bWztJrhsHukLAE41N0Rc+Gpyq/OoTwPm/h9pCFlvoGk1F5XVw5eWQ6pWwmerEgDwGB4VhvpG8fKW0Fqp/nnMj7/ZiwFBHkWbPxjqgKDb3gfPdhcvoguoXc+6mrS5/ZV8E/IVJK0gV8dK2Q7D+fHvbd7e4YvNb4w7HLPE2wLH7TKRgnxBXxyaKs+lKhPab2kJwuAaQHuJc91GTsAOsj430g+HidvAkBJeN8cgtYjJcSpEg8WOMnyUdWPoMmqH5p7WYBcGXhUUlvKT7cwKokw/5tvpKv44Y4bfrVd8d5iuLyUy3MjSOfM7AeSr0VfQV4QNqC8OXvpFDAW+tyD4yQHI+cTnb5MfhU+4V2rcMuMBbuNCfsy5hPwzIAD8ia1RFNVButBco4yjKw81IYfiK7M1pKshHTb4bV9GUnqT+NBulNfRr70iL8WUfxNQLmS8tbaV7m04ja20z+1LDI6yQTkDGpokbWkmw9tNzjcGtZTXBoNk+We1Oe8Vmi4bPKEJUyQyJ3JYfdaUIemDjqMjNdN3xrit5LJbxvFwyZRmOGVe9lmTG7rNgx4BwCEBI8fCuz6PyY4U3/mHx/Ui/xqeca4DHdIokyGRtcciHTJG46MjeB8PIjY1NLtTFtFcyyvb3t5epNHs8RudCFT0de7A7yM+fyqZcjQ2FpZyXwjWJAzr9ZkfvJJEjJTWpOSoZwwCAnOB54r18b5JubjAl+oXWnZJbi2bvVB/6baT8NhXu4P2fIkkct3IbmSLHcpoWK2gwMDubdPZUj7xydh0rnMLLu3bvnzTLCYzGS/dn27eUbaWZ3vrlDHJKuiCFvehtwcqGHhJIcO3wQbaalFKiHaB2j2/DIvbIedl/Rwg+0fJn+4mfE9fDNdXneiGbveMsBgi1tNLekl1IGx6Hu7dT8GFSiq37C9clhLcysXlubl3dz1OkKo+QIbbwzVkUClKUFfc28SCX08w0yGwsSUU7hJ7p206vLKxID+q/rUx4Fwlba3SJdyoy7Hq8jHVJI36zOWY/Gqz5anVOHG7u1V4+IXjm617hIpWeGPJzsquEHoGOMYqQcX4XcWFu09hcyyCFdZtbh+/ieJQSVjcjvEIXJB1HwHSgnlKx/AONJd2sVxF7kqBgPEZ6qfUHIPqKyFBrT9IG8L8X0+EcCKPmXc/36rTNTrtukzxy59BEP/ZjP+NQWgAVbv0cbQm+uJPsrBpPxeRCP7hqoxWzXYZyubThokcYkuiJT5hMYiB/dy379BOeNcXjtbeSeU4SJC7eeB4DzJOAB5kVqJzVzJJf3clxL1c7L4Ig2RF9APxOT41dP0iuP6LSC1U7zOXfB+xFjAPoXZT+5Wv4NBzXOa+aZoOzNcGvjNC1B2Y/GuGNdeaZoOc0zXGa4oNq+xu3VeDWxXB162JHmZG6+oAAPwqbVrd2OdpgsZDb3B/k0rZDf8Jzgav2DtnyxnzzsgrZ6UHNcE1zVU9vfOD21tHbREq1xqMhGx7tcDT+8Tv6KR40Hk7Q+3VINcHD8SSjYznBiU+Pdj+kYeZ9n9qqG4hxCSeVpZnaSRzlnY5Yn1NdDNmuBQbWdjFvo4Ja/rB2P70shH5YqbVHOzmILwiyA/8ADRn+sgY/makdApSlBD25be3EsSRLc2Uzuxg9kSRd6S0ipqISWIsS2CVZSdtWwEYtOVja+1aXV/bBc4guYZZ7UDchG0rhU8MhsjrnNWvSgrXs8kmhVo7ZY5bcOS1v3v6S2d/abuZMFJ7dsl0JKn2jvkEVZEbZAJBBI6HGR6HBIryJwWBZu/WJFlwQZAoDkNgkMR7wyAd/GvbQasdtw/35c/CL/sRVBKsLt3g08alP344m/sBf/jVfUHZbkal1e7kavhnf8q3WspUaNWjwUZQUI6aSAVx6YxWktXh2D9onTh9w3mbdifm0X8SvzHkKgwn0ipieJxL4LbL/AGpJc/wFVXV5fSO5fJFvdqMhcwyHHTJ1Rk+mdY+Y86o2qOKUpQKUpQKUpQKUpQfSGtvuz2N14VZiUkv9XTOeuCoKg/BcD5VrV2Ycri/4nDC/82MySDzSPfT8GOlf3q21AoOap36RPLrSW8V2m4hyknmFkYaG+Grb94VcVVh9ILivd8LEQ6zzKp/ZjzIf7SpQa2UFKUG43I0Wnhdkvlaw/wDaSs5WO5dj02duPKCMfgi1kaBSlKBSlKBSlcE0GtP0gSP9r7HfuI9Xocv/AIafxqtKsHnHly84g0vFETvIppGKou8ixRnu4yU8RpUdM9CcVX5FAr0cPvWhlSVCQ0bB1I8CpyPzFeapN2fcnPxK9SFQRGPbmfwWMEav3j7o9T5A0G0/EOGxX9mY5lzHPGMjxAYBgR5MpwQfMCtW+e+QJ+GTlJBqiY/o5gPZceR+6/mv4ZG9bbxoAABsAMAeg6V1XthHMjRyosiMMMrqGUj1B2NBpKaVf3OX0fIpAZOHv3T9e6kJaI+ituyfPUPhVH8a4FPaTGG5jaORfst4jwKkbMvqCRQeCua4pQc0rilBzSlKCf8AYZIRxqDH2lkU/DunP8VFbRVSfYN2fyxO19cxsmU0wK2zHX78hXqBp2GeuonyNXZQKrztv5Ve84dqiGqS3bvAo6smkiQAeJAw37pHjVh11ynwoNIa+4YizBVGSxAA8ydh+dbEc49kdldyNKmq3dtyYgNDN4koRjPwxn51E7XslS14jYBZzKz3QJUxhRogBllPvHwRR+9V0nlF/WkGiNEHRVC/1QB/hXbSlRSlKUClKUCsHz1dmLhl44OCttLg+RKMF/Mis5UZ7RxnhsyeMpjiUeJMssaAAePU0HHLnCRDbwQ/8KJE+aIAT82yax/NPZdY3oLywhJTkmWIiNz+1tpfw3YGpPZpuarrte5ncTW1lCHJDC6uO6zrEEJ1Y2/ZZsfqL50SMZafR8tNft3M7LnoBGp6dNWD/CrM5Z5Wt7GPu7WMIpOSerMRnd2O7H+HhivLw3iSyIrKwZG9pWHQqcYI9CCKzEM+etSkr2g1zXSr/nXYGor6rE8x8q219EYrmJZF8D0ZT95GG6n4fPNZalUa882fR+uIiWsn7+ProYhZl9PBX+IwfSqy4lwKa3YpNG8bD7LqVP4Gt06893YRyrpkRHXydQw/BgRQaT6D5V6bPhUkrBY0ZmOwVQST8ANzW28nIHD2OTZW2f8Aoxj+ArKWPCYYRiKKOMeSIqf3QKDX7lj6P93Ph7p1tkP2ca5j+6DpX5nPpVuctdlPD7LDRwB5F/pZf0j5HiM+yp/ZAqYYrmg4Armvl3ABJIAAySdgAOpNchqAxrxXc3h4/wCf+jXdPLgfw+NYuSXJ3pGbXVcMMH4fnv8A51B+HcUMvMsKqMpDDKpbGQJGUO4B8wvdA/E+dZvmzmBbS3aQjU3uxoN2kkbZFUeJJH4ZrHcs8tmzu+GRyHMzx3k07ddU0gttfyAwoP6vrWqzj3drPpSlZdClKUClKUCoRx/iCycYghfJW2gNwF8DNMxhiZv2EEpHq4qb1XPN2IuN275H8ptmjx+tBIJEOfUO4/dqxL6TU3Ijhkl3IVS/kcKpbH4VAeznh/fK/EZjquL4ls9RHGDhIk9AFXPwHlXp7ReatMKcOtiDd3arGPuxJIMM7nwJUNgdep8N83wLhy21tDChyIkCA+J0gAk+RJyfnXHkuunfhx32jFzG3DJSw3sXck7Em2Zjk7D+gJ/qk+XSU2fEAQCpBU4IIOxyPA+IxWSlgVwehB6g9CPEEVDrnlOW0JewI0E5NpISI89SYH37knywVPkOtaxz+qznxb7x/ScQ3AYDfw/Ou0MQf86g3B+bUeQxPrgmUbwzDRJv4p4SL6qTUpi4hnH+vM71rTjv+WTScfCu1Xrwd+CPLavvG223w+FGnuzXNeATsPHIP+Y8q+1uz4j86bHsrpupGVGKLrYAkLnTqPgMnpXwLqvvvabHi4LzDFdIWjO6krIjbPG46pIv2WH/ANVk6rXnqF7C6TituCYzpjvoh9qI7LKB99dhn9nwLVYNndB0DKdSsAykdCrDKkfI1Rge0G7ItkgXOq7nitgfJZWzL/7SyfjUhdwowNgPyFRbneTTdcMc+4L3SfIM8Eyx/wBo1mbi4/An/WaJbp8XNxn5V4Z7kLkkj2RnJ2AA65P512PJhSSfifTHn5YqEdzLxqUwQlk4ejYnuAcGcrjMMB8Vz1bp+Qbfpz7tfHJ/+9OJfW2BNpaErbA9JJujTYPgvgfA6fEGpfdvjjlpq6GzuAh827y3Lf2BWF5RsjY3t1YISYYjHLBqOSI7jOUz1IWRWxnfBNZvnhTHFHfIuXsn70jbLQlSl0g9e6JYesa1j7bnXSW0rrgnDqrKcqwDAjoQRkEfKuyjRSlKBSlKBULvLVZeO4dQyxWSH9l3nkKHIPXCN8j61NKhHLd4rSXl+3827uwYb/oLZe6Qj0bRI4/6lErEcVu45uMSzOUSDh0WguSADPKuqQk/qRYXfoc1zw+Xicyi+gRHt3OI7R8RTNCPdmWQ7CRySQjbadO+azPLXI9pLawz3NtDJPKPrDvJGrNruCZSGJHtBS+kA5wFqZ4rHhLd11nJZjJOkO4LzGtwzqqywzQlRLDKml0LjK56hgRuCCazCy5G4/yqH2HHVt7O4upF1z3FxNiLq7zd80MECjrkLHGmPAKa9vD+VuKQRqUvIZ2KgvHcxt7Lndwk0R1adROAVOBtXPwv07fkk1v2y3G+Xre7j7u4jWQdRke0px1Rhup9QRUSuOW7+z3srhbiIf0F2fbAHgk4wen3sAetZqLi93HdQwXkMCd8khjeKZ5MvEEJUhkXTlWYjr7przX3Ahc8VSG4kma2e3MqwB9MLSQuiuJAoy6kSo2nONjnI2q47l0zn43Hftg+FdpimFZLmCe2RydMxRpbZjkj2ZVGOufDHrUo4fzdbzD9FcQuT4LIpPj4Zz5eFTNbdQgQKoQDSFAAXSBgDHTGNsVEuZuzrhkkMsklpChVGYui90RpUnUTHjOMZ3ru8viyCX+en+sGu43YOT6VU3Z/y3a3FpG8fEbi3m0ASLHcqAHGcgxyDPQg+W5xUg4Bylezd+E4tKDDO0WTBDKCAqOrZJ3ysinrU6TtOfrQrlLzf54/HpUXbkDiWf8A+vt62MOf79fTdn3ED14u4/Zs4R/8qaXVZvjad7bTRNgq8Tofgykf4/lWO7J+Id5wq0znUsWk/uMyr+SisXL2QzSZ73i162RgBSEGfUAkEelc9nF4LTTw+5HdXUUeNB6SIGYiWFujqRk7bjDZAxQ7jOdpcQbh02Tho1M0bZwVkg/SIR81x8CawJ7T7ZlQQiS5ndQ3cW6GRgWAyrH3VwTgknbyrq5wkmvOMW3D2RltW9uZtwJURTIyAj7GQitjfLgbbVYnDeDwW66YIY4lO5EaKgJ8yFAyavo1tC4eTrniGG4ke4gzkWUL5LY6fWZh737CYHTep3bWyxoqRqqIowqqAqgDoABsBXbSosmkCvJe545KX6TW0DIfSKSVZAPPBdCR+sPOpRxRka2l1Ed2Y2DeWkqQ2fLbNfHMvLSXkYBYxyxnVDMoBeNiMHY7MhGzIdmHkQCIVwa/nvLW+sZk7q4SKWEsue6clXRXQnpv9k76SvgaqXaTdmOv/Y9lrJJ7hev3fsf2NNSesHyTxFJ+HW0key9yq4+6yAI6n1VlI+VZyo0UpSgUpSgj/N/ESI1to20y3OVBHvJEMd9IPIhWCr+s6+ANYzmaxWDgt0igIv1ZkAHRVKaAPkpxVPydp8x4pNeN7UDHu1jO36GNjo0n7LdSfMuamPMva7Y3XC7mNWkWWSEqiNG2dR6DUuVA9SRVZXBGgAAAwBsB6DpX1XxETpGeuBn4+NfdRpjV5bthcfWBbxd+f6Xu17zcYJ1YyCRtnqRWSpSgxPMfL63cajUY5InEkMqgFo5FyAcHZlIJUqeoJ6bEeXgnLsqT9/cypJIsZijEcbRxqjsrOSGdyXYom+cALgeJMgpU0u7rRUf5+4ZNc8NuYbb+dkjKqMhdQJGtcnYFl1LvtvvUgpVRpvxHh7RuqTAxSqcOsilGAHTUGHy2yDVrfR8knFzcqoP1UxjLY9nvVYBNJ6bqZM48FXPhV3S2yt7yq2OmQDj4Zr7AoOaUpQKhnPC9zdWdyOjSG2k28JQWgJ+EqaQf+c3nUzqOdoceeGzN4xaJh8YJElH9zHzoV5rg541a+X1K4I+Pe2oO/wAMVLKh3EjoltLo9IJmhcjwiuVEYJ8gJhBnyGTUxq1IUpSopUJs5DHxq8j+zJHBcD4lWt3I+PdR/hU2qn+eudY7Hj36VWKPZxozLuyESyuG0/aG++N/j0olSxJBwy+OdrO+l2P2YbthvnySbA+Dj9appULv+ZuGXtlIktzA0TJhwZArDxyFPtBh1G2ciuOyvmj63aNG0neSWr90ZCCGkj6wykHcFl2Od8qaKmtKUoFKUoKn5h+j/DKzta3DwBsnuigkjBPUKchlXONsnH5VEOA9iF8Z0W4jiSISLrk71WJjVst3arvlgMb4671sPSgUpSgUpSgUpSgUpSgUpSgUpSgVGu0a60cMnH2pVEKjxLTssQA9fbz8qktU79IqecQ2oVT3AdmdhnAlGBECR7vsmTHTJ9QKCw+H2yTwSRyLqRwyMPAh9iM/jvX1yxxNj3ltMSZ7YhWY9ZY2GYZ/31BDeTq46YqnOV+2eW2jVLiMXCEDDg6JRj722lyD44UmpFYdp8N3xSzeGKSNiWgkLlPbjl9xfZJ92UIw+LedVmdRb1KUqNFVt2tdlrcS0T2zKtxGugq+yyJnUo1fZYEtjbB1YOMVZNKDVq55B4jCNMtlOTjGY074b+OqIsKsXsK5YvbZ55LiJ4YnjVAsg0u7oxKtoO4AVmGTjOoY8auClApSlApSlApSlApSlApSlApSlApSlApSlApSlArqurVJEZJFV0YYZWAZSD1BB2IpSgoPtB7KEsQZYJyY2JxE8eortnHeBhkeWRnzJr77I+Qu+uUuXm2iYSd2I8amX3Br1bANpPTfHhSlBf1KUoFK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16" name="Picture 16" descr="http://i020.radikal.ru/0810/10/55455084731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13" y="4143375"/>
            <a:ext cx="1643062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0" name="AutoShape 20" descr="http://lenagold.narod.ru/fon/clipart/t/trav/trava3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22" name="Picture 22" descr="http://festival.1september.ru/articles/587685/img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15250" y="5072063"/>
            <a:ext cx="121443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4 -0.11088 L 0.80782 -0.23703 " pathEditMode="relative" ptsTypes="AA">
                                      <p:cBhvr>
                                        <p:cTn id="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8541 L -0.17291 -0.40023 " pathEditMode="relative" ptsTypes="AA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3.88889E-6 -0.16805 " pathEditMode="relative" ptsTypes="AA">
                                      <p:cBhvr>
                                        <p:cTn id="14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5747 -0.32546 " pathEditMode="relative" ptsTypes="AA">
                                      <p:cBhvr>
                                        <p:cTn id="18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6.66667E-6 L -0.5356 -0.147 " pathEditMode="relative" ptsTypes="AA">
                                      <p:cBhvr>
                                        <p:cTn id="2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8778E-17 L -0.33872 -0.28334 " pathEditMode="relative" ptsTypes="AA">
                                      <p:cBhvr>
                                        <p:cTn id="26" dur="2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Рассели друзей по домикам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14375" y="1785938"/>
            <a:ext cx="1714500" cy="100012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2786063"/>
            <a:ext cx="1428750" cy="1214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43625" y="2857500"/>
            <a:ext cx="2643188" cy="1214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25" y="2786063"/>
            <a:ext cx="2071688" cy="1214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000375" y="1714500"/>
            <a:ext cx="2571750" cy="1071563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715000" y="1714500"/>
            <a:ext cx="3429000" cy="1143000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3143250"/>
            <a:ext cx="57150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43313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3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29375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86625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72438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0" name="Picture 2" descr="http://vseanekdotu.ru/wp-content/uploads/2013/05/kolob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500688"/>
            <a:ext cx="11445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blogmami.ru/pict/volk_iz_nu_pogo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4929188"/>
            <a:ext cx="1071563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AutoShape 6" descr="data:image/jpeg;base64,/9j/4AAQSkZJRgABAQAAAQABAAD/2wCEAAkGBxQTEhUUEhQVFhQUGBoaGBcVGBkaFxwYGRcdFxscHBgaHSggGBwlHRgYITIhJSkrLi4uGCA1ODUsNygvLisBCgoKDg0OGxAQGywmHyYsLDQsLC8sLCwwLCwsLCwsLCwsLCwsLCwsLCwsLCwsLCwsLCwsLCwsLCwsLCwsLCwsLP/AABEIAR0AsQMBEQACEQEDEQH/xAAcAAEAAwEBAQEBAAAAAAAAAAAABAUGBwMCAQj/xABHEAACAQMCAwUEBwQIBQMFAAABAgMABBESIQUxQQYTIlFhMnGBkQcUQlJigqEjU6KxJDM0Y3KSssFDc4OzwhWj8XTS4eLw/8QAGwEBAAIDAQEAAAAAAAAAAAAAAAMEAgUGAQf/xAA7EQACAQIEAwQJAgUDBQAAAAAAAQIDEQQSITEFQVETImFxBjKBkaGxwdHwFOEzQmJy8RUkUiM0RIKy/9oADAMBAAIRAxEAPwDuNAKAUAoBQCgFAKAUAoBQCgIHGuLR20TSyk6RgAAZZmOyqo6sTsBXkpKKu9gld2Rip+016pW4kMaRB01W4UMREzhWLS89YB1eHw7Y351paPGqdbEqjBd18/H7FuWFcaeZ7mr7Q9oUtdAMcsryZ0pEFJIUAscsyqAAfOttWrU6Mc9R2XUrRi5OyJXBeLR3MYkiJxkghhh1YbFWU8mFZxnGSUou6Z4007Mn1keCgFAKAUAoBQCgFAKAUAoBQCgFAKAUAoBQHOby9+uXBn5wQlktx0JHhkm9cnKqfugn7Vcrx7Hu/wCng/7vsbHB0f537D44lb95DJH99GX5qRXPYWp2daE+jRcnG8WiRxa876Phc37xGJ97W+o/qK7TjmuDl5r5mrwn8VHt2an7q+0/Yu4zny76HGD72jJH/SFVPR7EudOVJ8tvJkuNhZqRu66IoigFAKAUAoBQCgFAKAUAoBQCgFAKAUBX8Y41BapruJFjHTPMnyVRux9AKJN7HjaWrOe8V+kY3bfVLKJ177KmdzgqmPGyqM7gZxkjBI2qHG1f0tB1ZctvPke0Gqs8kSfBCqKqIAFUBVA5AAYA+VfNqk3OTlLdm/SSWh9isEz1lZFMDa8OAIzFcXERAPLQkygHy2UV3HEnm4a34RfyNVQVq9iRfS929vL+6uIj+V27lv4ZD8q0PAquTFpdU19i3i43p3Ol13BqRQCgFAKAUAoBQCgFAKAUAoBQCgFAc+7Z/SKsOqK00ySg6WkO8aN91QP6x/QbDqelTU6Lnq9EVq2JjB5VrL5eZzk20k7mW6dndujHJ/MRsB+BcKPWtpRwqS1Xs+5p6+Mcno7+PL2L8uaHsfaA67jGA37OIYwBGp3I8tTD5KtcB6VcQ7auqEPVj8zp+C4V0qOeXrSNNXJG7FeAwXDYwL5cbZurjO+x8EhGRyJGefrX0DGxT4FGVtbL5nO0Jy/1KcL6Gv49GWtpgvtd2xX/ABKNS/qBXGYCp2eJhLxRva0bwaOj2FwJIkccnRWH5gD/AL19GNGe9AKAUAoBQCgFAKAUAoBQCgFAfhNAco+kDt2ZNVvasRHnS8qHxSNyMcZHIdCw59POrVGhdZpbcl1KGJxVn2dPfm+hkeHWGjDMBrxsByQeQ9fM1tadO2st/kaarVv3Y7c/ElPE0jrAhw0mckfZjHtt8th6kVR4vxCGCwzm93ol4lrhuDeJrLotzcW8KoqogwqgKoHQAYAr4/UqSqScpbs72KsrHpWBkKAwvDd75P8A6q5/RJBXf43TgEPJfM5zD68Un5G5Zc7Hrt864KLtJM6Fq6NF2Dl1cPts80jEZ98ZMZ/Va+mwlmipdUaFqzaL+szwUAoBQCgFAKAUAoBQCgFAKA5j9JnbD2rSBsAD+kSA9P3Snzx7R6A45k4s4ejn70tkUcXiXT7kPWfwMLw20xh2GDjCr91f/uP6cq21KH8z9ngaWpKyyL2vq/sSr2YojMq6iozj06nbfYb/AArOrJxg5RV30MKMIzmoydk+Zqez/C1hTXqEkkoBaQciMZUKOiDOw+NfIuL8TrY2s3PRLZdDv8FhKeHp5Ye8ta1BdPN5lDKpPiYEqPPTjP8AMVJGlJwc1st/aeNq9j1FRpAwnZ46rqI+cl0/zLD/AMq+hcZWTgtOP9pzWBebiNR/m5uq+enTFt9HsmIp4v3VzKPhJicf9yvovDanaYWnLw+Who68ctRo1VXSIUAoBQCgFAKAUAoBQHgLyPX3etO8AyU1DVjz088UB7ZoDJ/SF2n+qQhIiPrE2Qn4FHtSEenIeZI9alpU3UlZEGIrqjByfsOOWNvrbJ3RD131SZyST1wdyepPpW3pwTdlsvizQynKKcpetL4L9/kWrsxZY4hqlfkDyAHN2PRR+vKouI8QpYKk6lT2eJlgsHPFVMsdubPS+4e9s6K7mRJeTkYxKBkrgclYbqPQitNwHjv66UqdTSW68jZ8V4YsPFTp7c/uWvY+5wr25/4WCn/KfOB+Vgy+7Fcx6U4BUMT2sdpfM3PBsV29BJ7o0VcsbgruMeEwyfcmUfCQGL+bj5VdwfeVSHWL+Gv0IaujT8SdNJpVmPJQT8hmqtON5peJI3ZXMT2MjJmhJ+zbMx97sn/5rv8A0qap4GlSXVfBHN8G7+Jq1PH6msadvrCoD4REzMPUuqpv7hJXDxpx/TObWuay92v0Oiu89vAtuyU/d3ssZ2FxEsi+rxHQ/wAdLR/I11Xo/WzYd03vF/BmuxsbTubet8UxQCgFAKAUAoBQCgMbffSBbJNLA3eoEJTvwmtA4GDsuW8J2yRjINSdjNxzJaEDxVJVOzcrM5FaXGp9Wpu9yWWYEh3P3w+SQx6rnbluK2dGNOcMkkaLESrU6rqwk3r7vZ0L7g/bC6tH/azPIoBOJWLLIo54JyVcenyPKo54WnGLi9HyfX9y1SxtWclJap7rp+xU8b4nJdztK20kxwo56IxyH5QST5sT51nRp9nDKvWZFXqqtUcn6sfz4khisMYABwuAoHNmOwA82JP61aqVIUKblLZIqwhOvVyrdmp7PcJ7lC0mDNJgyEch5Iv4V/U5PWvkvGeKTx1dyv3VsjvcDg44akorfmSuLWAniaM7ah4W6qw3Vh6g4NUcFip4avGrHdMsVqUakHB8zIcGuStxA7DDFnglHkx//dFx6NX0Pj0Y43hirQ5WZy3C82GxsqLN3XzI64ru0P8AZpT9wB/ijB//ABq7w/8A7iK66e9NEVb1GfPaibTaTkczGyj3v4B+rCs+F0u0xlOH9SMMTPLRlLwZU9kYf207dEWKMe8Auf8AUtdN6ZVf+pTpdFc0/AKdqUp9WXHDfFLPJ+IRqfSIb/xu4+Fcvie5Sp0/C7/9v2SN1DWTl+aFhwePvOIwL+4jkmO/Vh3KD3HU5/KK3no5SffqeS+pTx0tonQa6goCgFAKAUAoBQCgFAfz9xqJoLmaOYaHMkjjVjDK8rMrA8jkfGtthKsMijfU5riOFq9rKaV0yHPw1X3GVY76l8/MjqfXnVmdCMtVo+qK+HxM4O0tV0f5+xHkaRiI5dJ7shiw+0ceHboRuT8Ki78nknbTn8i1J04Rz0r97S3TqTeExZzKftbL/hB5/E7+4CpaSu879nkRVO6lTXt8/wBi87N2ffSmdh+zhJWP8UnJn9y+yPXVXE+lfFf/ABab/u+x0vA8Dlj201q9jWVwh0goeGI7Ww91cLINllaN/wDqRSIG+aY/ymu34Fiu24fWw0uSdvI0XEKOTF0qy5uzNwa4g3pXdof7Lcf8mT/Qat4D/uaf9y+ZHV9R+RX9rpP2ESH/AIksY+C/tT/ordejVHPxG72V2a/i1TJhJeJ89nZO5smnYe2Xmx1IO0Y+Kqg+NYcaqPGcTcFtdL7knD6fYYWKLfhdsYoURj4gMufxsdTn/MSa02KqdrWbjtfTyWi+BdgssUZLht3LcXcrQuVE8bI7rkMlrqUKVI5O5RiPLWT0rtajhwrhsL+u9beLNLTlLFYqaXqrT2nWuxXEGmtV7w5liZopCeZaM6dX5l0t+ar9CqqtONRc1c8nHLJovqlMRQCgFAKAUAoCFxuBpLeZIyVdo3VSDghipAII5b4oDgMneTeN5WZmVQe9Af2RjBzvtuNzW6pUEo3g9/C5y9fEydTLVWq0um0zwktJI1LqyKFGTjVp2/Acj5YpKnOCcotL3/LUlhUp1GoyTfuv70eKIxAUnxynxEdMjLfJRge4V4k8qXOW/wBTzNF1HJerHb6e9l20TMUgi2aTwgj7CAeJ/wAo/UiouJ46GCwzqPfl58iTAYWWKrJPbmbe0tliRY0GFQAAeg/3r47Wqyqzc5bs7+EFCKitke1RmQoDO9vbTXaMw9qJlce4HS38JPyrccErunicvKSa+BVxUFKF+jRojWoe5ZRXdov7LMPvRsvxbwj+dW+Hr/cwfR392pHV9RlD23y81vbr7ThwPTXiPPwTvD8K6D0fqKhSr4qXJfM1vEafayp0uru/JF3eRAvBbqPAuJGHQJFgRj4vpPuQ1paU2oVMRLd6Lzlu/YvmbCSu1Aru2vEyqLbxZaa48Oleej7Xuz7Oem56Va4LhYSqPEVvUhr5voQ4ypJQyQ9Z/As+AcJFvFp2LtvIw5FsYwPJVGAB5CqnFOITxtd1HtyXgSYXDRoU1BGg7DPi4vI/Mwy/F0MZ/wC0K6ngc3LBx8G0UMWrVWbKtwVhQCgFAKAUAoBQHDfpD4QsV/KdckKShZF0nCMWHjx01agSQPvZ61ewzi4tSm17TWYyMozTjTUr76a3MvLGpZVWaSTfLBmOnSPhv4sVYWWUlGM2+upVlKcIOUoKPTTm/wBibYkBnlY4WMacnp9pj/pHwqxBrM5vloVXFqEYLd6/RL6mv7LcOKgzyDEkoGFPNIxuq+hPtH1IHSvmPpFxX9ZXyQfcjsdpwvBLDUtfWe5fVzptBQEe+vY4ULyuqKOrHr0AHU+gqahh6laWWmrswnOMVdlM0F3cEvaxzRK3J7iQIh26QFHOPeFrpcPw+MIpV8rt0WvtldfUozquTvC5Kea8t11XUKSIPaktSzFfVoWAOPVSfdVevwanO7oSs+j+5nDEyXrr2/sTEeK5iVlYPGxVgVOxKsGHL1AyK0rVXC1GmrS1+Oha7tSOmxUQW/e8TllPs28SRr/jfLn4hT/FWwnU7Lh0Ka3m2/YtEQqOau5dES5ZxbrPcz7FmwANzoXwxovmWJLY85PSoFT/AFMqeHpbJb+L1k34Lb2GV+zTnL86EXs5wl9bXdyP6RLyXpFH0QeuOf8A81LxDFwyLC0PUju/+T6mNGk79pLd/A0NagskzsWP6Zdn+6tx8czH/eu39H1/tPazU4z+L7F9TaVuyqKAUAoBQCgFAKA/Co60BxL6SeICS+l+5bqsY8sgd4/6sB+Wtjg45YObNNxKWepGmvy5E7HcJ75Vkkx3cbHwdWlByS46BSdlPPY+Vcv6QcZnTh+lppptd5+ZueGcPi5dvLXp4I3NcIdCKAh8Vv8AuUBCl3Zgkca83duSjy6knoATVvBYSWJqZFoub6Iiq1FCNyVwXs5pYT3REtz0/dxA/ZiU8vVzufTlXV04Qox7OkrL4vzKDvJ3kWXGeKCBAxVpHc6Y403d3xnA8vMk7AAk1nCGZnjdjy4BfzSo31iAwSq2CmoOCDurK42I6ehBr2pFRfddxFt7lPxrgLQu11ZL4jvNbjZJR1ZRyWUDkeTcjUNejDEwyVN+T6ft/k9jJ03mj7UQOGTSTl3sYAEkbU89wXRGfSF8KDxNgKB0G1UI8LlKMViZbKyStt8ibt98i8yLdtcpcxLexwYD5hkHed2zEYODk6ZAM4DLv0NZ1cBToUJui5bd7a/+OtmYxquU0pJGmrl2XxQ9LHsEmZLx/OVEHuSFT/N2rveCwy4OHjd/E02Kd6rNfW1K4oBQCgFAKAUAoD5dsDJ6UB/NnFbzvC8jZPfSlvUh5C+B64wK2d406CctvxmitKtipZfG3yRa2vEmt5iyqyudpbeQaWcDkyZ2LjoQcHkemNVxLB4bjFHPRksy2L+CrV+HyyVo91m4sL1JkEkTalPzB6gjmpHka+bYjDVMPNwqKzOrp1I1I5ovQkVASEG3j18RhB3EMEkgH43ZYwfguv510nBopUJy5tpfAo4l3kl4GsrZkR4m0XvBKR4wugE9FJyQOgyQM+ekeVe3drHlj2rw9FAeF7KyRsY07xwPCgIXJ6ZY7KPM16km9TxlKP6fazQXERhmGVdM50PjVHIjjmOTBh5Ecwak/hyTjqvy6MfWWpC7P3jTW0Mj+2yDV/iHhb9Qa47H0VRxE4R2T08jY0ZZoJlgBVQkLn6PF/orOeck87fDvWRf4VFfSMFDJh4R6JGjqu82/E09WiMUAoBQCgFAKAUBWdpbju7S4fqkMhHvCHFBexxPsjwjvpEkYfsYPZJ5PIBgY81Xnnzx5Gtb6S8VjTp/pqT1e/giHg2BkpOtU57G4vLSOVdMqK6+TDP/AMH3VwlKvUoyzU20zpJQjJWkrmffsu8LmWxmMbH2o5cvGw8ifa+O5Fbj/V44mOTGRzf1LdFWOF7N3ou3hyJsHHdJC3cZt35aidULH8Mo2HubBqrU4epLNhpKa6fzLzX2JY1raTVn8CdYNjiSj79q+PyTKf8AzrZ8If8AtpLpL5ogxHrryLvj1/3FtNMBkxRswHmQNv1xWzhHNJIhbsjI23BeILELq2ModYy8hu5GP1g6ckLbcohn2TlCMDatgqCd1LbkV89tjYcEuzLbwyllYyRoxZQVUllByFJJHuzWvmrSaRYi7om1iZH47gAkkAAZJOwAHUnpQ8IVlPBKTcQyI406C8bBlwhLYONsgk/M1k8y7rPNHqZfsj/Y4T95S3wdiw/Q1y3FXfFz8y9h/wCGi41AbnYDck1Rim3ZbkzLv6Opg1hHjkGkAONmAlbDL5qwwQRzzX0ujfs436L5Ghn6zNLUpiKAUAoBQCgFAQL7jdvCwSaeKNyMhZHVTjOM4J5ZB+VAY36Qp45Y1mW4WW3iB7+3jmADoftYU+Mr9w7MCetV8VTqzpONF2lyM6coqV5bEXhl3FJGrQMpjAwNOwGOmn7OPKvn2Ko1qVRqsnm8eftN1TnCS7uxLqsZih6fMpAB1YA66sY/Ws4Kd+7e/gYtrmUr8Vh+v2ZSWN21yRMFYEhZIyRnH4kX510fCKNaEameLSaT1XNFLESi2rMve3Rxw+5PQR5OPIMCa2+H/iR8yCfqsquA9uZ5LljLLAsCvHG0DYEn7Zgid2eblcjVk4OTgCt1Vpxg1Fb8zW0KkqicnouXUtOxO1r3f7maeIDyEc7qo/y4rTYlWqM2NP1S+qAkMv2n4hGZo4JJhGi6ZJP2ZlLFmKxroH2QQzknYaVyDmrmFoZ05ckV61VRaXUreNWTWr8RkjuJXxBGuG7sK9xMrIuVRAMqpixjfxb52rOqoxcY28fcINtNkS44+tsq28NvPK0ShNo3EY0gD2tJyNvsg1y1PhzxU3WqVIxTd91f3F6Vfs45VFtorZFvbpkLxOUV0bu2/YwYVwxDasvJkAjcEb8q3lKXB+HwbjLNPruUH+urz1WWPQ7D2U4obm2WRlVHDOjImdKtG5jIGenhrbU5qcVNbNXI5JxdmXFZngoBQCgFAKAUBn+1XZsXWmRCqXEWQjsupSp5xuOqHA9Qdx6wYihGvBwl8DOE3B3Rh5YoVcRXdtFDMdgHRCjn+7lxpf3bN5gVyWMwWOwt3GTceqb+K5Gyp1aU1ZrU9Lvgo0FbZvqrkg6okTfAIAYEbjfpg1RpY1508Qs66NvTyJZU9O5oVIjmj2upLsj97AwdPeVVBInyI9a2GejV1w8YX/4yVn772ZFaUfXb8zyNjFczLHHeTCJY3mmlFwxwqkKF56V3JJJGwHrV/AwmoylWpxTvZLKl7SCq1e0ZfEcM7NWsxL2Nys7LuUvI+8BwcZBIV1GdtQyKvVk3HLK8f7XYjhvdO/maXgPAJO9We6SJDECIYYTlEJGGkLYGpyNhtsD61WpU40YOMZNt7t/IzbcnqiJ2g4nLJb3VtPEI5nVlh0EujKx0xs7hdMWphgaiNxVunFKSlFkcno4sxPCbdobyJ7qCeE60MrtG7IAhDEroU5LaQPTNbp4qlJOUd2auOEqRai33U7rr+I6X2RmDrcuobQ93M6FlZcq5DZAYA4yTWlxTTqadDaUvVPbtRx0Wkavo1F3CDJKouQSWdwDpUAc8Go6dPO7GcpWOW/8ArIueId6s4h1zsoYtp/ZaO6VtR2ChNZO+fEcbmt3QjCFFRe6vddehqq3aOs2lyVn06mwv270Wwx/bLprkjr3MK5i/hWCtFxGtlp1J9FZeb0NpRjdxReZrhmbUUFif2Fn0y3UB+8s6D8Mq6W/9yNj+YV3vBa3aYSK6aGoxUMtRmxralYUAoBQCgFAKAUBQ9t7iJLOUzxtJGwCEKocgyHQrYPkzDevG7K7BxDh19c25VQ08ahd1lid0DbbYYZA58j0qtWwnCcZZtxTa3T1uQU6+PoXvFvXTyLy37asv9ZDr9YA+f8jr/wCVaPFejtKOtGtH2mxocRlLSdOS9hMj4rGJY71I3WNcxXIkiZD3UmMOQR4wjKCTvgE1jgVOhJ4apJO+sbSvquXhvzJ6tpJTivMuBDGttK8j919WmlkjuMZAEjd8rL+8RlkClRs2COdbRuTlZa3WxArWNTG4IBHIgEe4jNQbGZm+O8FijheRWVWV1ZHnVpwmWXKoudRDMBhQT4jsKmhNt2MZRVh2eurdZZhBBcq8kgMzOr7OfECwdsoviJ5Y+VJqVldo8i1fRGmzUJmReJ8Rjt42kmbSg25Ekk7BQo3ZidgBzr2MXJ2R42luU3AOHnVPdSQBDPpKQALqCxg4LfZEr538vCCdqknPRRT2PIrmUnaHg1y8bmdw7xN3lsVOJCVyzplEXQGjAABJOoZyazTg1lS30d9vAxaZItLiYIkiEXMTqGXJCTaSMjf2JP4fjXJ1adCU3CXckn5x+6+JsIudk1qvz3ns3HIV/rS0OOffIyD/ADkaT8Cai/0+tL+HaX9rT+G5l20VvoesV/oeK8gPeqgZXEZ1a4WI1hce0ysoYD8JHWtjwjFPB1nRrKyfXkyDFU+0jmjyN/wvi0NwoeCVJFP3SCR7xzU+hrs7mrtYnUAoBQCgFAKAUBHv7NJo3ikUMkilWU9QRg0BzSyuzHPLZSsTNB7LNsZYiAyv6sAQG9RnrXFcY4Y8PPtaa7j+DNrhq6msr3LTNaIuH4RnnuD517FuLujxq5QXnZC3dGQa1Ug6VEjmNGI2ZYidIIO/KtvS43iYuOZ3tvorvwvuVpYWDvY0fZbixmiKSALcQYSVByyBs6/gcbg+8dK6C8ZJTh6r2KiutHuXLKDsQCPXflvXhkYX6QoJoZoby3cxtjuXI3U76ow68ip8Q35ErirFKSyuLV/zkZ0qKqzy3s3s/Hp7T17P9t3kwk0K97yxE6qW9VSUgN7lZj6Csv06lrBmFaFSg8tWNvHqaBuPxDZ47lD5Paz8/eEI+RrB4aouRH2kT4j7RxPIkcQkcs+hz3cihPCWyxZAB0GCQfEKwdKSTzaHqmnsWtzOsaM8hCogJYnkABk5qNK7sjJ6K5y/gXErb6vGss8sRCkadUkagaiVwQMHYjcGqmOwWNVeUoUU03e9k29D2jiKGVJz1XK9i0ieyOCNVweY2muD8AQ1Ulh+Jz0jHL5JR+KsT9pQWt7l9aWN3NgQwdwn7y52wPwwKdR9zFatYf0fnKWbES9i1fvI541JWgjTdney0NqzSDMlxIMSTOBrYeQAACL6D45rpaVKNKChBaI18pOTuy+qQ8FAKAUAoBQCgFAcs+l/hBEkN2mVJ/Zs681cZaJgfi6+uQKmpQhVTpVFdSKeLc6aVanvH4or+zHaXvwI5sJOMj8MmOZXyPUr65G1cLxfgtTCPPBXh8vBm9wWOhXSV9bGjrQl8rH4yplEMKmVwR3hU4SNepd+WrHJRufTnV6OBapdrVeVcurfgvmyJ1byyx1PriNi+tZ7ZglwgwM+xInMxyAc18jzU71Nw7iH6d5J6wfvXivtzMa1HN3luWXZ/tVBckpkRzqSGhYjOQcHQw2kGeq/HFdM4OyktU+f3KSlyLbiFkk0bxSDKOMEf7g9CDuD0IrGLad0enKeOcAlt2KSI0sZ9h1Qtr8gygHS/wCh6eQmSvrB2N3Q4jTlTy1917ma/slwgd00bzXPexNplVJ5kjViiyaECvjCq6jI65rOdepG1noaKShOTdreBOu+M29mO4iDSS7kQREvISdyzsx8OTzdz86rzemeo7Lqz1aaRRVvYy3LB71gVBBW2jP7FSNwXPOZvf4fIVpMXxfeGH0/q5vy6FiGGvrP3FdxLssd/qzhFb2omzo3592w3jJ9xHoKvcO9KKtGHZV9VtfminiuEUqs+0jo/mbfhPa5Q8Ns1pNCXIjjC928fhXoVbIUAcyord4bHUMT/Cd/AjqUZU/WRsKtkYoBQCgFAKAUAoBQCgIHHeFJdQSQSezIuMjmDzVh6ggH4V6m07o8kk1Zn8/Xto0ErxTjBRtMmMjSw9iVSNwMYOeeCPKtopQqwvJXi9JL6mjlGdGeSOjXqvquhPvby4fu45rkpbk6XlRQH09NbDz5ahgdTXP4vgVHBxliKMM73Sey9ht8HxWWIkqVR5fqzb8NsI4IxHCoVBvt1/ET1J8zXA4ivVxFRyqO7/NEjo4QjBaFBxbij3CyR2rFYlDB5x9ogexF5+r9OQ35bfB4GNBqddXk9o9PGX2Im5VU8m3X7EZ+ERz29uVVMxojIGB07qMqcbgHzG4ODWwjiZUa0r7N6kk8OqtKNtNNCw4ZdlSES9mtJOQhvAs8RP8AdzNguPTXn0FX88Jq6Sa8NH7jXSpyg7PQivecRkeXTcRrokaMlCwVim2VUhtAPofOo6lejTaTiySnh6lSN0yJ2cuZLmN4GuXgkXXmGMaCzE7u0pJkl39ohgf0qvxDFzw7U4wvF2730tsvaY0qaleLdn0LPs5fRRMbZolt5+ZUezL+NJDu+fI71puIUK1WP6iM3OD98fBrkWaM4xeRqzNJWlLRFu70Kyxqpkmf2Ik3dvXyVR1Y4Aq9guH1sVK0FpzfIiq1o01ruabsr2dMJM9wVe5cYOn2I0593HnpnctzYjyAA7rCYSnhqeSHtfNs1FWo6krs0lWiMUB+ZoD9oBQCgFAUHEe1sEMrRyCQLHp7yYLmKMsNQDsDldiCTjAyMkVi5JOzZ6k2XqOCAQQQRkEciDWR4fVAKA5R9KE8E0pEMcr3UGFcxpmMqQG7t2JHiAbUMA4zjrXscZDDy7zWvIjrYKWJh3VqtmYfhiy92+kxYQ4MMpZZFBOADkYAPTORvjNevjKpSyKN4vYi/wBFdSGdytNb8tSx4FaSTxsjuyWyuR9X1eIEc0duap10DofLatHxCeHjX7WjTtJrf6pdfHkbjh+Gq9mo1pXty+5oriVIUGrwoNKgAbeIhQAB6kVrYxlUlpvv7tTbNxhHXYp+G8QKRLBGuueMsmjOAoRioZ2+yuAPU9Ks1aOabqSdovW/n0K9OpaORatfmpB49YyjS9w/exH2lA0xo3Q6AfEvTJyQfftYwlWnrGCs+vNmr4vRxXZZoSv1S/LnxwsyRzCO2K6dDOYnPg2KjwnnGTqO/LblWeIjTlDNUWu1yrwPE4ieaLd0upIIimuCCGjZlLEZ0yxTR4GoEfeQ8xkMEqDv06XVbeEk+XsZunkqTs9L/Bo+OLStcRRJOIirMpjvm1IiKd8yKBlWOw6KeeRWWAw0KWIbpyyr+aD193h8StiVLs9VfpI6Nw7sVLoRW4g7xYGGSNBI3/VJbw+RxnHU86ty4RhHU7Rw9nL3FZYmoo2uafgvAoLUEQpgt7TklpGPmztlm+JrYRioqyVkQtt6ss6yPAaAzPGO1A1NBZ4muORI3ih/FK422+4PEfQbiOpUjBXZlGLZVcGRrK5gQSvKl2zrKHOT3wRpTMv3QdJVlG26YxjeGhWc20zOpBRN3VoiFAKAUBjeNwPbXEs/dmW2uNJk0LqeJ1QJkoN3jZQM4GVI5EHariKLnZrdEkJpaMi8MtCqBrC7KQNuqaUlhG+/d6t0H4QcDHIVCsTOGkiR009UTbHtS0GuK+Ds6n9nJDBIyyoQCPCgYK4JKkZ3xkc9rVOvGUb7EUoNM9Ze01w+1vZsPx3LrGv+RdTn3ECsZYmmvE9VKTM9L2UkkeWaS5ZZpWDEQKFhDBQoJR9RfZQDkjOOlUq1SFV3lFFmm5013ZGdvoJG7xXRfrVuOQ9iRGGRjO/dyKCMHkw9Kp5VSmlfuS+D+6+RejPtotpd5FVwbiG0VyMhZD3E2fvA4ic+u4Un8Q8qkr0fWpc1qvLmjCjU9Wotno/oyZ2r4tCEaHWO9BVtI6aHVsE9DtyqPB0Kjee2mvyJMVWhbJfXT5l9FAqlmVQC5yxA3JxjJ89hVGUm7JvbYtKKWqW5D7Qn+iz/APLf/Salw38aPmiPEaUpeTMusAi0yRKA8Z1YAxqGPEp94yPlW5l/1E4S2f4jg8Fj6lHEKcnoae4ijlTv1ALGJtD9dLryrTxlOEuze11dHeOMZxzre2h9cDwbWHkQYk26eyK8r3VaXmxRs6UfIrraMATaXlW0iJ0wrI4jMijxsADsM+EKNsgnFXniqyhGnfvPn0T2Kqw9JylO2i/Lk+34jNApVLuaFVQPIMrIiHyDTBiud/CPLp19p42ulZJO7sr7mM8JRer001NT2W7cDQyX5eN0I0PJDIneIwyCQFwGG4ONjsduVbalUzR71r+ZrKkUpd3Yh9ou1tpdTJB9Y02ybzbOgkkJAjhLEDw82K7Zwo5ZFY1pyUe5uewSvqT7qYR2UjWKxnRG5iWMApqCnACrsfd1rXLWSzlhuy0Ljstwa3VEuI3M8kqA/WJG1sysAfD9mNT91QBW2jFRVkVG29zQ1keCgFAKAoOPdoe6fuIFEt0wyEz4I1OweVh7C+Q5tjbqRhUqKCuzKMXLYynAZpoHlgdO+USs7Sx4UqZcyktCTkpkkKULZ5YyDWuqtT717FiPd0Jdzxi6Cl0smKKCSHlRZSo38MYBGcdGYGsVCOzkeuT3sXUEodVdfZZQw9xGR/OomrOxkj0xQ9Ml2oj03du4/wCJFIjepRldPll/nWFdXovwa+pPhZWq26oxc0RigvESJpYjIcupUKjy6QkfiOWcHScKDjIqenSnWyVnpZfIxnUhTzUt7/AncN7LRLBomUM7kM5HPUOgPMAcvXJ86qVsdN1M0HZLRFmlhIKGWWre5oKoFwq+07f0WUfeAX/MwX/erWDV60SpjpZcPN+DKetmfNWT+y02BJCf+G2pf8D5OPg2ofKqWOj3lNc/md5wPE9thrPdaH3waYRd5bscNCWMeftRHLKR543U/wCGsK8c+Wotnv4PZl+lLJem91e3keKOEsIS3IiJm9dTB2+e/wA69s5YmSXj8Dy+Win5fcs+CcO725ijkwQgNzMOjSagsYPmqnJH/KWpaNrOa/tXlzIMQ2ko9dWbbiryCCUw/wBb3b93/j0nT+uKkja6uVnsQeztvA1nGsQDxOmW1DJZj7ZkzuX1ZznfOazqOWfU8ilYiyzLYE+EukpAjVMGYyclj3OZARyY+yAcnGCPbdoY+qVZ4je8Pbv1t4hbSOO9t1m1aWdsakyihGJIyFypO+OZq3RrR9W9yKcOZrU7YiN1F5ELVJM6JHlRl1KM6Wx7LEZI5g4O9TQqxm7IwlBx3NJaXSSoHjdXRhlWQgqR6EbGpTE9qAzfbLjjQCOKN0jkm1ftZMaY0QDUwB9pssoVfNvSsKk8sbnsVd2Mo0YSMd20sCF9ZnfJubiXHSI7vnlhxy2VQMMNe5OUrvV/BFjZaFhbMZyNebe9iUZAwfC2/LOJImIO2fCQRkEZqN93bVGS18yTxO/Or6vbgSXLjZfsxqdu8kP2VHQc25DzrOjSc34Hk5pIlW3ZKXSqy3s2FAGmBI4lwBjnpZ/4qurD073sQdpIkx9iLT7aySnzmmlk/Rnx+lSqEVyMczKvif0a2zypLA8lsVBUiHTgg9QGB0NjbUOlYzpRmrNaGUKkoO6Ifbrg62traiCM/VbaUvKFyxA7tsSN1fDHUTuevSo8TCU6Mow3M6E1GopSKW04hFJ/VyK3oDv8RzFc3OjOD7yN/GrCa7rJNRGZSdqn8ESfflB+CAuf1C/Or2Aj33LovmajjlVQwjXUrqvnAn1w+TRcxHo4aM/LWv6qfnUWIjmovw1+h0Po7Wy13Dqi4veGxT3dokoz3jvEcHDgNEzBlI3BVlU59T51jwuTzSi9mjo+IJZVJbllddgb1YRCrQSxxFGQkskjiNgyqVxpU7Aas49BVx4FKpKpF73+JU/WNwUJLa3wIvZ67m+uyiK3eR3hQOjHu2iMTtkNrGN+8GMHfBxkVDh8LNQdOWlm/bexnia8ZSU4817jW6r4+zZAHzkuEC/wBj+lTLBvqV+2XQiwdlbyN5LiOWFZH3a2VW7hz1LOfEJD99VHqDU7w6cbNmCqO9yukiP1jvlsLgXulkVWQd1qY4Lmdcrp2G+c6QcLk4qFYep6j2M+0je55/8AoPEUIlktYrq4Xk8lz+zQ/wB3D3YVOZ39rzapHh+SdkYqpzPG7lvo2Sa8tHbQTpwyfV4mIK62EQkkOxI1HIGTsOdYvDWXd/c9VS71LXsDdhbl4kmjmS4R7hhCQY4pA6qQoB8IZWHPclGPU1LQk2rNbGE0tzoNTmBhu2lvNHcrchNcWhYxIFaR7YlmLyCEA6tY0DUOWkZyM1BWhKa09xnBpMo4Z1MrMFvcHAWQW8rTygjxftXTEKZ20qF5Z2Bqv2M7bfYkzxLew7NSzEHuxZxg51kiS9c4wcyEsIsjbOpjjyqanQ5zfsMZVOhr+EcHhtk0QoFB3Y5Jdj953OWdvUmrKViIn0AoBQGR+kC8Z4/qEIBmu43BJ9mOHGl5Gxz9oADqT6Gq2LxcMLT7Sf8AkyhFyehzZeAtHJJ9ahUiC3llHJkcqulcHnsSTg4IIFaqrxCNanHsZWbkk/DmybLZ6lbas6KAsso2H2yRy8myK2M6FOb1ivzyM41qkdpM+QZmEVxM5eNjJGpwoCN3mnDaQPaCjfz2261YyoxqSoQVpKz814Gv4tGvWoKW6W5LrM5cicU9jIJBVlOQSD7QBwRuNiakp2crMu8PnkxEWi14LHFbXXCroqqq+uORvxgtF3hPmdYyT5Vhg6zdarSk9mreT5HSTWiZ3atmRn5igP2gFAKAUAoDyit0UkqqgtzIABPvxzoD1oBQCgFAKAUAoBQGFtW7y/vpT9ho4F9FjjEhx+eU/KuU9Iqt6kIdE37/APBZoLS5YT2yOCGUEMpQ56q3MZ8jXPxqSjaz21J2rmevuwtq+8YeA/3LYX/I2V/StnR4ziae7zLx++5g6S5FfD2QuYongjmgkgcsSs8TavHuwyjY578qknxChVqqtOMlNW1jLp5o9ipRjk0a8TMyWUlu5gnILoAQwzh0PJhnfYgg+o9a3lHEQxEO0htzXRnKcQwvYVNNn8CXwLg/1ybQc9xGczEEjJ5rGCOvInyAHnUGOxn6Wndeu9vDx+xa4Xg3KXaS25HQm4NAYe47te60MmnnhX9oAnffnXMLFVe07TM817+1HRZVaxM7D8Tdke1nbM9rhSx5yRH+ql+IGD+JWrvcJiY4ikqkee/g+ZSlHK7GoqyYigFAKAUAoBQCgFAKAUAoBQCgBoDAdlGLRSynnNc3D/l71kX+FFrh+NzzYuS6WX57y5RXdLqtSSigFeAou1HZwXfdESGN4yfGACTGw8SjPI5CkHoRWxwOPeFzaXT+fUr4jDQrJKRacM4fHBGsUS6UXkOZJ6kk7lidyTVStWnWm5zd2yaMVFWRJqIyKbjuqF472IEvb5Eqrzkt2OZFx1ZfbX1UjrW64Ljexq9nL1ZfBkNaF1c3FpcrIiyRsGR1DKw5FSMgj4V2hUPagFAKAUAoBQCgFAKAUAoBQCgInFroRQSyHlHG7f5VJ/2oDIdlLcx2Vsre0Ik1f4ioJ/UmvneOqdpiJy8WXoK0UWtVTMUB5i4XWY9S6wAxXI1aSSAcc8ZB39KyySy5radTy5B41xuO2A1ZeR9o4U3kdvJV8vNjsOtT4fCzrO60it5PZe36bnkpqJ8cBtpwHkuXzLKQe7U/s4lHJF8zvu3U+mK9xNSi7QpLRc+b8X9FyPIp7staqmYoCv7I3H1W4axb+qk1S2p6AZzLD+UnUB91vw13PCcasRRs33o6P6MpVI5WbWtqRigFAKAUAoBQCgFAKAUAoBQGb+kWXHDrgDnIoiHvlcRD/XWM5ZIuXRN+4I+UTAAHIDHy2r5pJ3bZsD9rw9FAV3FeBQXJUyoda+y6MySAHmA6EMAfLNWaGKq0bqD0fJq69zMZRT3KfsBw+NYXlC5laadDIxLSFEmdFBdskgACrnFa05VFC+lou2yu4pvRGFNczU1qiUUAoCt4/wAOaaMd2dM8TCSF/uyLyz+FhlSPJjV3h+MeFrKfLn5GE4ZlY0fZrjK3dukwGknKuh5pIp0uh9QwIrv4yUkmtmUS0rICgFAKAUAoBQCgFAKAUAoDKdv3BFpF+9u4/lEGnP8A2xVLiM8mFqPw+ehnBXke9fPi8flAKA/RRAz/AGJGIJV+7dXI/wDfZv5EVf4jrUjLrGP/AMojp7F/VAkFAKAUBT29x9Svg/K3vmCSeSXOMRv6CQDQfUL511vAcbng6EnqtV5dPYVa0LO5va6EgFAKAUAoBQCgFAKAUAoBQGP7UPq4hZx/u455T7/BEv8AratNx2eXC26tEtFd4l1xRcFAKAUBQ9mTia+j+7c6h7pIkf8Anqq/jO9TpS/p+TaI4btF9VAkFAKAUBE4tw9LiF4X9mRcZHMHmGHkQcEe6psPWlRqRqR3TMZK6sTewvGXntykx/pNsxhn9XXk/udcN8a+iUasatONSOzRRas7GjqQ8FAKAUAoBQCgFAKAUAoDE3j54tNnbRaxBAeZDSSMxHmMhRXO+kLfZwVtLv5FihuyxrkyyKAUAoChtMpxK4XpNbwuPfGzxt+hSthU72Dg+kpL32f3I1pKxfVriQV6BQCgFAUlq/c8Yi7s5+tQss6DmO68UcrDoN2TJ55Fdd6P1ZypSg1ono/PdFSule50CugIRQCgFAKAUAoBQCgFAKAynb2K0CJLcTNBKhIhlj3myRuqoATIpwMrgjb41FWp06kHGoro9je+hhH7fPDpDBLnJwNCS283nkxSKVP5W59K5+rwKlK8qU7eevx3LOeadpIl230kQudP1a5DDmuEz8i4NUp8Cqx1U4/H7EkZNu1mSW7eJ0tbo/CMfzesFwapznH4/Yzy1P8AiyTwntJPdFxbWTkx41CWaNMahkHbUcHfceRqxT9H5yV+0XsT+tiKdRwdmj7n4TxIzx3Rt7fMSPH3SXDF3SQqfaaMKCCgIHXJq+uCJUJUs+7T22av4+JC63euep7UwodNystq3lcoUX4SjMbfBq0lfguKpbRzLw+2/wACZVost7e6SQZjdHB6qwYfoa1sqc4O0k0SJpntisLHpA4jxq3gGZpo09GYZPuXmfgKnpYWtV9SLZi5JFHH2mN13gtXjgii3lubkhdC+aQkhm9GbA9/Kt9g+At96u9Oi+rIZ1WnZIcH7V2loGFtBc3DOcyXL6VeVvMmQqxHkAAB0roI1KNJKEdEuSPI4arNZrGw7Pdrre7OhCySgZMUo0vjzHRx6qTU8ZqWxFOEoO0kX9ZGAoBQCgFAKAUAoBQFP2q7RRWMBmlDsMhQqDLMxycDO3IE/CgOSXXEHupTcykFn2QA5WOPoi/zY9T8K1eJquUrckbnCUVCGbmzxuIFdSrgEHof/wC2NQRk4u6LM4KSs0VZh0sIpvHG39VIfbVuilhuD5Gp811njo+a+pWyuMsk9U9nz8iXPfLEAmWd8eyN2Pqx5D3msadGdR6IzqV4UlZvUv8A6L+IyDiBVwuLiIjC58PdHWN/tZ1MD8MVsqdLs42NTWrOrK7Ox1IQnzJGGGGAIPQjI+VAUN32KsJG1NaQhj9pV0N80wa8aurMHFuJ2cVvPLbzd6xicrqDSspU+JCcHY6WXIxzzVKpRqZrwSt5Iu0Z0Mtp7+0WjWoyIjGrHrgB/f4hnNQTVb+a5dpuh/I0ftpwoazI4yR7Oo6j/iY9WPQchSdZ2yr88D2nQWbNLX83LOq5ZPK4AwG1FCh1LIDhkYcmDdD/AD5VJSnKMrxIqtOE4986N9H3bUXoMUgInjXJcDEcgDadadR0yD97bNbhNtXZopJJ2TubSvTEUAoBQCgFAKAUBX8d4NFdxGGdSUJBGCQwYcmVhuCKA5Zxn6MbqAl7STvV56QRHL8Qf2ch9fDWEoRl6yJIVZw9VmauIL2M4kSZT+K2Y/xINJ+FRfpKRN+tq+BL4b2d4hdEBFlVTzeRBCg9fENZ/KPlWSw1OL2PJYurLmbGP6Io1VNNy6yYPevoDaySCMAnwgYIHM775qZaFY0fZfsNDZyd6Hkll0ldUhUAKxBOlVAAzpG+5oDU0AoBQHNO2HYK4luZbi2aNhKQzRuSjBgoU4YAgg6RsQK9Bmz2Dv28Jtk97yx6f0yf0pcFXxvgd1w1gJAgRxswLGAnG4yRlHHlsCNx6QVaEKngT0cTOltsQoeITSHTHoYnpCjyt8hUawcObJnj6nRGh4T9Hl7ckNMO6X705DN+WFNh+Yg1PCEY7IrTqzn6zOm9lux8FllkLvKw0tJIdyM5wFGFUZ6AVmRmioBQCgFAKAUAoBQCgFAKAUAoBQCgFAKAUAoD5dARggEeR3FAfkcSr7IA9wAoD7oBQCgFA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6" name="Picture 8" descr="http://magrenc.ru/wp-content/uploads/2012/07/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4857750"/>
            <a:ext cx="14668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http://900igr.net/datai/skazki-i-igry/Kolobok-2.files/0008-016-Katitsja-kolobok-katitsja-a-navstrechu-emu-lis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0" y="4786313"/>
            <a:ext cx="1752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68507 -0.15764 " pathEditMode="relative" ptsTypes="AA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8038 -0.08403 " pathEditMode="relative" ptsTypes="AA">
                                      <p:cBhvr>
                                        <p:cTn id="10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4.81481E-6 L -0.10225 -0.10509 " pathEditMode="relative" ptsTypes="AA">
                                      <p:cBhvr>
                                        <p:cTn id="14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71667 -0.08403 " pathEditMode="relative" ptsTypes="AA">
                                      <p:cBhvr>
                                        <p:cTn id="1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1" descr="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и обведи все буквы Э»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35843" name="Picture 2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Допиши букву</a:t>
            </a:r>
          </a:p>
        </p:txBody>
      </p:sp>
      <p:pic>
        <p:nvPicPr>
          <p:cNvPr id="36867" name="Picture 2" descr="http://biogr.znate.ru/pars_docs/refs/1/374/374_html_66103b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071688"/>
            <a:ext cx="814387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Игры со слогами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3929063"/>
            <a:ext cx="1928813" cy="1928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00063" y="2071688"/>
            <a:ext cx="2714625" cy="185737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4938" y="4000500"/>
            <a:ext cx="1928812" cy="1928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786313" y="2214563"/>
            <a:ext cx="2714625" cy="185737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500" y="5786438"/>
            <a:ext cx="2214563" cy="1428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3929063"/>
            <a:ext cx="1928813" cy="1928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00063" y="2071688"/>
            <a:ext cx="2714625" cy="185737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750" y="1143000"/>
            <a:ext cx="1014413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929438" y="0"/>
            <a:ext cx="1428750" cy="1143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15188" y="3571875"/>
            <a:ext cx="1014412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58063" y="5786438"/>
            <a:ext cx="1014412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3" y="1285875"/>
            <a:ext cx="1014412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643438" y="142875"/>
            <a:ext cx="1428750" cy="1143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215188" y="4643438"/>
            <a:ext cx="1428750" cy="1143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000875" y="2428875"/>
            <a:ext cx="1428750" cy="1143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6063" y="5857875"/>
            <a:ext cx="4429125" cy="1428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500" y="4929188"/>
            <a:ext cx="46038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>
            <a:stCxn id="13" idx="0"/>
            <a:endCxn id="6" idx="1"/>
          </p:cNvCxnSpPr>
          <p:nvPr/>
        </p:nvCxnSpPr>
        <p:spPr>
          <a:xfrm rot="5400000" flipH="1" flipV="1">
            <a:off x="4583113" y="2297112"/>
            <a:ext cx="928688" cy="43354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0"/>
          </p:cNvCxnSpPr>
          <p:nvPr/>
        </p:nvCxnSpPr>
        <p:spPr>
          <a:xfrm rot="5400000" flipH="1" flipV="1">
            <a:off x="3547269" y="1332706"/>
            <a:ext cx="2928938" cy="42640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3" idx="0"/>
            <a:endCxn id="8" idx="2"/>
          </p:cNvCxnSpPr>
          <p:nvPr/>
        </p:nvCxnSpPr>
        <p:spPr>
          <a:xfrm rot="5400000" flipH="1" flipV="1">
            <a:off x="2693987" y="2328863"/>
            <a:ext cx="2786063" cy="2414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http://images.myshared.ru/273053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21.babysfera.ru/9/c/2/4/1603414.9716457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0"/>
            <a:ext cx="7861607" cy="6715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7dd8c72d3403ba8bde05c26c465dd742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072dda4c85d6ec2540b4a4fca939877b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e18e2cdc34d621253ac1cf6f8b266f6f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968c2809b9224743619511eb85e8fef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4/41248_a5880cfdadb694d260d0bc660332bfc8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568</TotalTime>
  <Words>63</Words>
  <Application>Microsoft Office PowerPoint</Application>
  <PresentationFormat>Экран (4:3)</PresentationFormat>
  <Paragraphs>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Подготовка детей  к обучению грамоте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«Три слова»</vt:lpstr>
      <vt:lpstr>«Какое слово хотел написать художник»</vt:lpstr>
      <vt:lpstr>Где спрятался звук?</vt:lpstr>
      <vt:lpstr>Рассели друзей по домикам</vt:lpstr>
      <vt:lpstr>Слайд 23</vt:lpstr>
      <vt:lpstr>Найди и обведи все буквы Э»</vt:lpstr>
      <vt:lpstr>Допиши букву</vt:lpstr>
      <vt:lpstr>Игры со слогами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Asus</cp:lastModifiedBy>
  <cp:revision>62</cp:revision>
  <dcterms:created xsi:type="dcterms:W3CDTF">2014-09-20T17:46:37Z</dcterms:created>
  <dcterms:modified xsi:type="dcterms:W3CDTF">2016-10-18T15:49:40Z</dcterms:modified>
</cp:coreProperties>
</file>