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26469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Сладкие  </a:t>
            </a:r>
            <a:r>
              <a:rPr lang="ru-RU" b="1" dirty="0" smtClean="0">
                <a:solidFill>
                  <a:schemeClr val="tx1"/>
                </a:solidFill>
              </a:rPr>
              <a:t>правила  </a:t>
            </a:r>
            <a:r>
              <a:rPr lang="ru-RU" b="1" dirty="0" smtClean="0">
                <a:solidFill>
                  <a:schemeClr val="tx1"/>
                </a:solidFill>
              </a:rPr>
              <a:t>дорожного  движения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Северный район с. Северное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МКДОУ Северного района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Новосибирской области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Детский сад «Сказка»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Елизарова Нина Николаевна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Елизарова Дарья 3года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56384" cy="6336704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4664"/>
            <a:ext cx="4571118" cy="2571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Asus\Desktop\Lenovo_A1000_IMG_20180326_171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02986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sus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3837379" cy="283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2911953" cy="3882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88640"/>
            <a:ext cx="2411313" cy="3215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44007" cy="3483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794051" cy="5058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53336">
            <a:off x="686735" y="49202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844">
            <a:off x="4817640" y="459748"/>
            <a:ext cx="3362003" cy="4482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98468">
            <a:off x="611560" y="404664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0104">
            <a:off x="4838898" y="765890"/>
            <a:ext cx="3434011" cy="4578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0928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7003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2736304" cy="3648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4464496" cy="251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252028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96844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952328" cy="5248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4987708" cy="2805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704854" cy="4536504"/>
          </a:xfrm>
          <a:prstGeom prst="snip2DiagRect">
            <a:avLst>
              <a:gd name="adj1" fmla="val 2077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Asus</dc:creator>
  <cp:lastModifiedBy>Asus</cp:lastModifiedBy>
  <cp:revision>12</cp:revision>
  <dcterms:created xsi:type="dcterms:W3CDTF">2018-03-25T16:24:14Z</dcterms:created>
  <dcterms:modified xsi:type="dcterms:W3CDTF">2018-03-26T15:55:48Z</dcterms:modified>
</cp:coreProperties>
</file>